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23"/>
  </p:notesMasterIdLst>
  <p:sldIdLst>
    <p:sldId id="256" r:id="rId2"/>
    <p:sldId id="272" r:id="rId3"/>
    <p:sldId id="258" r:id="rId4"/>
    <p:sldId id="273" r:id="rId5"/>
    <p:sldId id="259" r:id="rId6"/>
    <p:sldId id="260" r:id="rId7"/>
    <p:sldId id="261" r:id="rId8"/>
    <p:sldId id="267" r:id="rId9"/>
    <p:sldId id="264" r:id="rId10"/>
    <p:sldId id="262" r:id="rId11"/>
    <p:sldId id="268" r:id="rId12"/>
    <p:sldId id="263" r:id="rId13"/>
    <p:sldId id="265" r:id="rId14"/>
    <p:sldId id="266" r:id="rId15"/>
    <p:sldId id="275" r:id="rId16"/>
    <p:sldId id="269" r:id="rId17"/>
    <p:sldId id="270" r:id="rId18"/>
    <p:sldId id="271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76910D-8B42-8E45-9955-57E60DA1FD54}" v="4" dt="2025-07-14T04:23:25.9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33"/>
    <p:restoredTop sz="94731"/>
  </p:normalViewPr>
  <p:slideViewPr>
    <p:cSldViewPr snapToGrid="0">
      <p:cViewPr varScale="1">
        <p:scale>
          <a:sx n="128" d="100"/>
          <a:sy n="128" d="100"/>
        </p:scale>
        <p:origin x="75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unwoo Roh" userId="e430c190de97e596" providerId="LiveId" clId="{D476910D-8B42-8E45-9955-57E60DA1FD54}"/>
    <pc:docChg chg="undo custSel modSld">
      <pc:chgData name="Hyunwoo Roh" userId="e430c190de97e596" providerId="LiveId" clId="{D476910D-8B42-8E45-9955-57E60DA1FD54}" dt="2025-07-14T04:33:50.468" v="622" actId="20577"/>
      <pc:docMkLst>
        <pc:docMk/>
      </pc:docMkLst>
      <pc:sldChg chg="delSp modSp mod">
        <pc:chgData name="Hyunwoo Roh" userId="e430c190de97e596" providerId="LiveId" clId="{D476910D-8B42-8E45-9955-57E60DA1FD54}" dt="2025-07-14T01:32:37.389" v="148" actId="1076"/>
        <pc:sldMkLst>
          <pc:docMk/>
          <pc:sldMk cId="4047573079" sldId="256"/>
        </pc:sldMkLst>
        <pc:spChg chg="mod">
          <ac:chgData name="Hyunwoo Roh" userId="e430c190de97e596" providerId="LiveId" clId="{D476910D-8B42-8E45-9955-57E60DA1FD54}" dt="2025-07-14T01:32:37.389" v="148" actId="1076"/>
          <ac:spMkLst>
            <pc:docMk/>
            <pc:sldMk cId="4047573079" sldId="256"/>
            <ac:spMk id="2" creationId="{3511752A-7165-715C-F139-C85EC88F3810}"/>
          </ac:spMkLst>
        </pc:spChg>
        <pc:spChg chg="mod">
          <ac:chgData name="Hyunwoo Roh" userId="e430c190de97e596" providerId="LiveId" clId="{D476910D-8B42-8E45-9955-57E60DA1FD54}" dt="2025-07-14T01:32:37.389" v="148" actId="1076"/>
          <ac:spMkLst>
            <pc:docMk/>
            <pc:sldMk cId="4047573079" sldId="256"/>
            <ac:spMk id="3" creationId="{D6CB58D1-ABF6-CF05-0C3E-3F7A89905F8B}"/>
          </ac:spMkLst>
        </pc:spChg>
        <pc:picChg chg="del">
          <ac:chgData name="Hyunwoo Roh" userId="e430c190de97e596" providerId="LiveId" clId="{D476910D-8B42-8E45-9955-57E60DA1FD54}" dt="2025-07-14T01:31:30.087" v="0" actId="478"/>
          <ac:picMkLst>
            <pc:docMk/>
            <pc:sldMk cId="4047573079" sldId="256"/>
            <ac:picMk id="8" creationId="{9A437BB7-CA53-EBBB-B77C-F706DA4A3A23}"/>
          </ac:picMkLst>
        </pc:picChg>
        <pc:picChg chg="mod">
          <ac:chgData name="Hyunwoo Roh" userId="e430c190de97e596" providerId="LiveId" clId="{D476910D-8B42-8E45-9955-57E60DA1FD54}" dt="2025-07-14T01:31:36.874" v="2" actId="1076"/>
          <ac:picMkLst>
            <pc:docMk/>
            <pc:sldMk cId="4047573079" sldId="256"/>
            <ac:picMk id="12" creationId="{2ED5A1E2-2FB3-ED8C-140C-FAF85DFA05BD}"/>
          </ac:picMkLst>
        </pc:picChg>
      </pc:sldChg>
      <pc:sldChg chg="modSp mod">
        <pc:chgData name="Hyunwoo Roh" userId="e430c190de97e596" providerId="LiveId" clId="{D476910D-8B42-8E45-9955-57E60DA1FD54}" dt="2025-07-14T04:33:50.468" v="622" actId="20577"/>
        <pc:sldMkLst>
          <pc:docMk/>
          <pc:sldMk cId="2708257068" sldId="272"/>
        </pc:sldMkLst>
        <pc:spChg chg="mod">
          <ac:chgData name="Hyunwoo Roh" userId="e430c190de97e596" providerId="LiveId" clId="{D476910D-8B42-8E45-9955-57E60DA1FD54}" dt="2025-07-14T04:33:50.468" v="622" actId="20577"/>
          <ac:spMkLst>
            <pc:docMk/>
            <pc:sldMk cId="2708257068" sldId="272"/>
            <ac:spMk id="17" creationId="{36CFE7A1-36E2-1450-6C69-FE4EBF68180F}"/>
          </ac:spMkLst>
        </pc:spChg>
      </pc:sldChg>
    </pc:docChg>
  </pc:docChgLst>
  <pc:docChgLst>
    <pc:chgData name="Hyunwoo Roh" userId="e430c190de97e596" providerId="LiveId" clId="{990F68D2-3FD4-1749-B734-EC4EC84F09E6}"/>
    <pc:docChg chg="undo custSel addSld delSld modSld sldOrd">
      <pc:chgData name="Hyunwoo Roh" userId="e430c190de97e596" providerId="LiveId" clId="{990F68D2-3FD4-1749-B734-EC4EC84F09E6}" dt="2025-07-07T08:02:49.615" v="8034" actId="20577"/>
      <pc:docMkLst>
        <pc:docMk/>
      </pc:docMkLst>
      <pc:sldChg chg="addSp delSp modSp mod">
        <pc:chgData name="Hyunwoo Roh" userId="e430c190de97e596" providerId="LiveId" clId="{990F68D2-3FD4-1749-B734-EC4EC84F09E6}" dt="2025-07-07T01:43:28.820" v="608" actId="1076"/>
        <pc:sldMkLst>
          <pc:docMk/>
          <pc:sldMk cId="4047573079" sldId="256"/>
        </pc:sldMkLst>
        <pc:spChg chg="mod">
          <ac:chgData name="Hyunwoo Roh" userId="e430c190de97e596" providerId="LiveId" clId="{990F68D2-3FD4-1749-B734-EC4EC84F09E6}" dt="2025-07-07T01:43:28.820" v="608" actId="1076"/>
          <ac:spMkLst>
            <pc:docMk/>
            <pc:sldMk cId="4047573079" sldId="256"/>
            <ac:spMk id="2" creationId="{3511752A-7165-715C-F139-C85EC88F3810}"/>
          </ac:spMkLst>
        </pc:spChg>
        <pc:spChg chg="mod">
          <ac:chgData name="Hyunwoo Roh" userId="e430c190de97e596" providerId="LiveId" clId="{990F68D2-3FD4-1749-B734-EC4EC84F09E6}" dt="2025-07-07T01:43:28.820" v="608" actId="1076"/>
          <ac:spMkLst>
            <pc:docMk/>
            <pc:sldMk cId="4047573079" sldId="256"/>
            <ac:spMk id="3" creationId="{D6CB58D1-ABF6-CF05-0C3E-3F7A89905F8B}"/>
          </ac:spMkLst>
        </pc:spChg>
        <pc:picChg chg="add mod">
          <ac:chgData name="Hyunwoo Roh" userId="e430c190de97e596" providerId="LiveId" clId="{990F68D2-3FD4-1749-B734-EC4EC84F09E6}" dt="2025-07-07T01:24:38.808" v="153" actId="1076"/>
          <ac:picMkLst>
            <pc:docMk/>
            <pc:sldMk cId="4047573079" sldId="256"/>
            <ac:picMk id="12" creationId="{2ED5A1E2-2FB3-ED8C-140C-FAF85DFA05BD}"/>
          </ac:picMkLst>
        </pc:picChg>
      </pc:sldChg>
      <pc:sldChg chg="addSp modSp del mod">
        <pc:chgData name="Hyunwoo Roh" userId="e430c190de97e596" providerId="LiveId" clId="{990F68D2-3FD4-1749-B734-EC4EC84F09E6}" dt="2025-07-07T05:55:07.344" v="5653" actId="2696"/>
        <pc:sldMkLst>
          <pc:docMk/>
          <pc:sldMk cId="1828848535" sldId="257"/>
        </pc:sldMkLst>
      </pc:sldChg>
      <pc:sldChg chg="addSp delSp modSp mod">
        <pc:chgData name="Hyunwoo Roh" userId="e430c190de97e596" providerId="LiveId" clId="{990F68D2-3FD4-1749-B734-EC4EC84F09E6}" dt="2025-07-07T07:33:24.186" v="7754" actId="20577"/>
        <pc:sldMkLst>
          <pc:docMk/>
          <pc:sldMk cId="486459499" sldId="258"/>
        </pc:sldMkLst>
        <pc:spChg chg="mod">
          <ac:chgData name="Hyunwoo Roh" userId="e430c190de97e596" providerId="LiveId" clId="{990F68D2-3FD4-1749-B734-EC4EC84F09E6}" dt="2025-07-07T07:29:41.028" v="7690" actId="20577"/>
          <ac:spMkLst>
            <pc:docMk/>
            <pc:sldMk cId="486459499" sldId="258"/>
            <ac:spMk id="2" creationId="{4916F4F3-601B-6696-184A-793D23518D70}"/>
          </ac:spMkLst>
        </pc:spChg>
        <pc:spChg chg="mod">
          <ac:chgData name="Hyunwoo Roh" userId="e430c190de97e596" providerId="LiveId" clId="{990F68D2-3FD4-1749-B734-EC4EC84F09E6}" dt="2025-07-07T07:33:24.186" v="7754" actId="20577"/>
          <ac:spMkLst>
            <pc:docMk/>
            <pc:sldMk cId="486459499" sldId="258"/>
            <ac:spMk id="3" creationId="{C0DFF78E-89E3-0279-0E8D-5443F3DD7249}"/>
          </ac:spMkLst>
        </pc:spChg>
        <pc:picChg chg="add mod">
          <ac:chgData name="Hyunwoo Roh" userId="e430c190de97e596" providerId="LiveId" clId="{990F68D2-3FD4-1749-B734-EC4EC84F09E6}" dt="2025-07-07T01:42:20.207" v="596" actId="1076"/>
          <ac:picMkLst>
            <pc:docMk/>
            <pc:sldMk cId="486459499" sldId="258"/>
            <ac:picMk id="4" creationId="{AB1F8B49-1C4C-24A5-6C2F-1DE107F992F5}"/>
          </ac:picMkLst>
        </pc:picChg>
        <pc:picChg chg="add mod">
          <ac:chgData name="Hyunwoo Roh" userId="e430c190de97e596" providerId="LiveId" clId="{990F68D2-3FD4-1749-B734-EC4EC84F09E6}" dt="2025-07-07T01:42:20.207" v="596" actId="1076"/>
          <ac:picMkLst>
            <pc:docMk/>
            <pc:sldMk cId="486459499" sldId="258"/>
            <ac:picMk id="6" creationId="{827482C7-9CDC-0466-CEDC-D40D43A94D06}"/>
          </ac:picMkLst>
        </pc:picChg>
        <pc:picChg chg="add mod modCrop">
          <ac:chgData name="Hyunwoo Roh" userId="e430c190de97e596" providerId="LiveId" clId="{990F68D2-3FD4-1749-B734-EC4EC84F09E6}" dt="2025-07-07T03:29:07.905" v="1300" actId="1076"/>
          <ac:picMkLst>
            <pc:docMk/>
            <pc:sldMk cId="486459499" sldId="258"/>
            <ac:picMk id="10" creationId="{6B368FB4-9CC7-7F3C-D9BA-A021A4DA63B6}"/>
          </ac:picMkLst>
        </pc:picChg>
        <pc:cxnChg chg="add mod">
          <ac:chgData name="Hyunwoo Roh" userId="e430c190de97e596" providerId="LiveId" clId="{990F68D2-3FD4-1749-B734-EC4EC84F09E6}" dt="2025-07-07T03:29:03.622" v="1299" actId="1076"/>
          <ac:cxnSpMkLst>
            <pc:docMk/>
            <pc:sldMk cId="486459499" sldId="258"/>
            <ac:cxnSpMk id="11" creationId="{7B96C61B-6C06-5441-4B64-BC5A8DF79C90}"/>
          </ac:cxnSpMkLst>
        </pc:cxnChg>
      </pc:sldChg>
      <pc:sldChg chg="addSp delSp modSp add mod delAnim modAnim">
        <pc:chgData name="Hyunwoo Roh" userId="e430c190de97e596" providerId="LiveId" clId="{990F68D2-3FD4-1749-B734-EC4EC84F09E6}" dt="2025-07-07T07:42:48.851" v="7967" actId="20577"/>
        <pc:sldMkLst>
          <pc:docMk/>
          <pc:sldMk cId="3643709591" sldId="259"/>
        </pc:sldMkLst>
        <pc:spChg chg="mod">
          <ac:chgData name="Hyunwoo Roh" userId="e430c190de97e596" providerId="LiveId" clId="{990F68D2-3FD4-1749-B734-EC4EC84F09E6}" dt="2025-07-07T03:22:24.596" v="1053" actId="1076"/>
          <ac:spMkLst>
            <pc:docMk/>
            <pc:sldMk cId="3643709591" sldId="259"/>
            <ac:spMk id="2" creationId="{C86D5B73-5808-2D36-317F-BA7E263DD401}"/>
          </ac:spMkLst>
        </pc:spChg>
        <pc:graphicFrameChg chg="add mod modGraphic">
          <ac:chgData name="Hyunwoo Roh" userId="e430c190de97e596" providerId="LiveId" clId="{990F68D2-3FD4-1749-B734-EC4EC84F09E6}" dt="2025-07-07T07:42:48.851" v="7967" actId="20577"/>
          <ac:graphicFrameMkLst>
            <pc:docMk/>
            <pc:sldMk cId="3643709591" sldId="259"/>
            <ac:graphicFrameMk id="8" creationId="{C0D04570-9A17-2095-3903-223E50A20072}"/>
          </ac:graphicFrameMkLst>
        </pc:graphicFrameChg>
        <pc:cxnChg chg="add mod">
          <ac:chgData name="Hyunwoo Roh" userId="e430c190de97e596" providerId="LiveId" clId="{990F68D2-3FD4-1749-B734-EC4EC84F09E6}" dt="2025-07-07T05:56:56.581" v="5735" actId="1076"/>
          <ac:cxnSpMkLst>
            <pc:docMk/>
            <pc:sldMk cId="3643709591" sldId="259"/>
            <ac:cxnSpMk id="9" creationId="{7B803F9B-2680-83F8-6222-9EA04BF79DF9}"/>
          </ac:cxnSpMkLst>
        </pc:cxnChg>
      </pc:sldChg>
      <pc:sldChg chg="addSp delSp modSp add mod">
        <pc:chgData name="Hyunwoo Roh" userId="e430c190de97e596" providerId="LiveId" clId="{990F68D2-3FD4-1749-B734-EC4EC84F09E6}" dt="2025-07-07T07:03:02.684" v="6349" actId="14100"/>
        <pc:sldMkLst>
          <pc:docMk/>
          <pc:sldMk cId="2705531047" sldId="260"/>
        </pc:sldMkLst>
        <pc:spChg chg="mod">
          <ac:chgData name="Hyunwoo Roh" userId="e430c190de97e596" providerId="LiveId" clId="{990F68D2-3FD4-1749-B734-EC4EC84F09E6}" dt="2025-07-07T03:05:21.368" v="933" actId="20577"/>
          <ac:spMkLst>
            <pc:docMk/>
            <pc:sldMk cId="2705531047" sldId="260"/>
            <ac:spMk id="2" creationId="{DEF8022E-DD43-BC05-A95C-AF25230BA525}"/>
          </ac:spMkLst>
        </pc:spChg>
        <pc:graphicFrameChg chg="add del mod modGraphic">
          <ac:chgData name="Hyunwoo Roh" userId="e430c190de97e596" providerId="LiveId" clId="{990F68D2-3FD4-1749-B734-EC4EC84F09E6}" dt="2025-07-07T04:30:38.933" v="2780" actId="20577"/>
          <ac:graphicFrameMkLst>
            <pc:docMk/>
            <pc:sldMk cId="2705531047" sldId="260"/>
            <ac:graphicFrameMk id="11" creationId="{47A38C67-83AD-C7FB-156D-CCC7B41725B5}"/>
          </ac:graphicFrameMkLst>
        </pc:graphicFrameChg>
        <pc:picChg chg="add mod">
          <ac:chgData name="Hyunwoo Roh" userId="e430c190de97e596" providerId="LiveId" clId="{990F68D2-3FD4-1749-B734-EC4EC84F09E6}" dt="2025-07-07T04:31:36.008" v="2782" actId="1076"/>
          <ac:picMkLst>
            <pc:docMk/>
            <pc:sldMk cId="2705531047" sldId="260"/>
            <ac:picMk id="5" creationId="{F0EF4FD9-3A80-0879-7660-AAD120076F29}"/>
          </ac:picMkLst>
        </pc:picChg>
        <pc:picChg chg="add mod">
          <ac:chgData name="Hyunwoo Roh" userId="e430c190de97e596" providerId="LiveId" clId="{990F68D2-3FD4-1749-B734-EC4EC84F09E6}" dt="2025-07-07T04:27:55.056" v="2745" actId="1076"/>
          <ac:picMkLst>
            <pc:docMk/>
            <pc:sldMk cId="2705531047" sldId="260"/>
            <ac:picMk id="13" creationId="{7CA2FE28-4541-9206-2BF4-345A972A70EB}"/>
          </ac:picMkLst>
        </pc:picChg>
        <pc:picChg chg="add mod">
          <ac:chgData name="Hyunwoo Roh" userId="e430c190de97e596" providerId="LiveId" clId="{990F68D2-3FD4-1749-B734-EC4EC84F09E6}" dt="2025-07-07T03:33:17.311" v="1475" actId="14100"/>
          <ac:picMkLst>
            <pc:docMk/>
            <pc:sldMk cId="2705531047" sldId="260"/>
            <ac:picMk id="15" creationId="{CC38A2CB-1237-7797-2D7F-4CB7A215637A}"/>
          </ac:picMkLst>
        </pc:picChg>
        <pc:picChg chg="add mod">
          <ac:chgData name="Hyunwoo Roh" userId="e430c190de97e596" providerId="LiveId" clId="{990F68D2-3FD4-1749-B734-EC4EC84F09E6}" dt="2025-07-07T04:27:58.330" v="2747" actId="1076"/>
          <ac:picMkLst>
            <pc:docMk/>
            <pc:sldMk cId="2705531047" sldId="260"/>
            <ac:picMk id="19" creationId="{BFB0920B-7943-067E-C108-1459E9E0D89A}"/>
          </ac:picMkLst>
        </pc:picChg>
        <pc:cxnChg chg="add mod">
          <ac:chgData name="Hyunwoo Roh" userId="e430c190de97e596" providerId="LiveId" clId="{990F68D2-3FD4-1749-B734-EC4EC84F09E6}" dt="2025-07-07T07:03:02.684" v="6349" actId="14100"/>
          <ac:cxnSpMkLst>
            <pc:docMk/>
            <pc:sldMk cId="2705531047" sldId="260"/>
            <ac:cxnSpMk id="16" creationId="{476C371D-DE13-3EFC-D351-61142791F1CE}"/>
          </ac:cxnSpMkLst>
        </pc:cxnChg>
      </pc:sldChg>
      <pc:sldChg chg="addSp delSp modSp add mod delAnim modAnim">
        <pc:chgData name="Hyunwoo Roh" userId="e430c190de97e596" providerId="LiveId" clId="{990F68D2-3FD4-1749-B734-EC4EC84F09E6}" dt="2025-07-07T07:03:08.256" v="6350" actId="14100"/>
        <pc:sldMkLst>
          <pc:docMk/>
          <pc:sldMk cId="3043051502" sldId="261"/>
        </pc:sldMkLst>
        <pc:spChg chg="mod">
          <ac:chgData name="Hyunwoo Roh" userId="e430c190de97e596" providerId="LiveId" clId="{990F68D2-3FD4-1749-B734-EC4EC84F09E6}" dt="2025-07-07T01:55:47.922" v="785" actId="20577"/>
          <ac:spMkLst>
            <pc:docMk/>
            <pc:sldMk cId="3043051502" sldId="261"/>
            <ac:spMk id="2" creationId="{2F97202F-A684-FC46-1A1D-4C52F4BAB483}"/>
          </ac:spMkLst>
        </pc:spChg>
        <pc:spChg chg="add mod">
          <ac:chgData name="Hyunwoo Roh" userId="e430c190de97e596" providerId="LiveId" clId="{990F68D2-3FD4-1749-B734-EC4EC84F09E6}" dt="2025-07-07T04:42:19.321" v="3198" actId="1076"/>
          <ac:spMkLst>
            <pc:docMk/>
            <pc:sldMk cId="3043051502" sldId="261"/>
            <ac:spMk id="18" creationId="{78743D32-C301-9DC2-7DE6-1A0759F37A6F}"/>
          </ac:spMkLst>
        </pc:spChg>
        <pc:spChg chg="add mod">
          <ac:chgData name="Hyunwoo Roh" userId="e430c190de97e596" providerId="LiveId" clId="{990F68D2-3FD4-1749-B734-EC4EC84F09E6}" dt="2025-07-07T04:47:04.270" v="3235" actId="1076"/>
          <ac:spMkLst>
            <pc:docMk/>
            <pc:sldMk cId="3043051502" sldId="261"/>
            <ac:spMk id="22" creationId="{CA3210FF-2A90-E937-9CFC-F26F22853FFE}"/>
          </ac:spMkLst>
        </pc:spChg>
        <pc:picChg chg="add mod">
          <ac:chgData name="Hyunwoo Roh" userId="e430c190de97e596" providerId="LiveId" clId="{990F68D2-3FD4-1749-B734-EC4EC84F09E6}" dt="2025-07-07T03:15:38.671" v="1047" actId="1076"/>
          <ac:picMkLst>
            <pc:docMk/>
            <pc:sldMk cId="3043051502" sldId="261"/>
            <ac:picMk id="3" creationId="{2AE1232F-BF76-79A3-7B04-614A94FD86B2}"/>
          </ac:picMkLst>
        </pc:picChg>
        <pc:picChg chg="add mod">
          <ac:chgData name="Hyunwoo Roh" userId="e430c190de97e596" providerId="LiveId" clId="{990F68D2-3FD4-1749-B734-EC4EC84F09E6}" dt="2025-07-07T04:43:55.474" v="3200" actId="1076"/>
          <ac:picMkLst>
            <pc:docMk/>
            <pc:sldMk cId="3043051502" sldId="261"/>
            <ac:picMk id="7" creationId="{BB650B65-76E5-A6E4-ACEF-3726F55746D9}"/>
          </ac:picMkLst>
        </pc:picChg>
        <pc:picChg chg="add mod">
          <ac:chgData name="Hyunwoo Roh" userId="e430c190de97e596" providerId="LiveId" clId="{990F68D2-3FD4-1749-B734-EC4EC84F09E6}" dt="2025-07-07T03:15:29.311" v="1046" actId="1076"/>
          <ac:picMkLst>
            <pc:docMk/>
            <pc:sldMk cId="3043051502" sldId="261"/>
            <ac:picMk id="9" creationId="{29A5F2E1-CA79-44D7-76E6-5EBE315D4232}"/>
          </ac:picMkLst>
        </pc:picChg>
        <pc:picChg chg="add mod">
          <ac:chgData name="Hyunwoo Roh" userId="e430c190de97e596" providerId="LiveId" clId="{990F68D2-3FD4-1749-B734-EC4EC84F09E6}" dt="2025-07-07T04:47:01.675" v="3234" actId="1076"/>
          <ac:picMkLst>
            <pc:docMk/>
            <pc:sldMk cId="3043051502" sldId="261"/>
            <ac:picMk id="3074" creationId="{7C0B3554-2ED3-373F-2710-E892589955FC}"/>
          </ac:picMkLst>
        </pc:picChg>
        <pc:cxnChg chg="mod">
          <ac:chgData name="Hyunwoo Roh" userId="e430c190de97e596" providerId="LiveId" clId="{990F68D2-3FD4-1749-B734-EC4EC84F09E6}" dt="2025-07-07T07:03:08.256" v="6350" actId="14100"/>
          <ac:cxnSpMkLst>
            <pc:docMk/>
            <pc:sldMk cId="3043051502" sldId="261"/>
            <ac:cxnSpMk id="16" creationId="{671D80CF-7D22-16B4-1C10-186B41B65717}"/>
          </ac:cxnSpMkLst>
        </pc:cxnChg>
      </pc:sldChg>
      <pc:sldChg chg="addSp delSp modSp add mod">
        <pc:chgData name="Hyunwoo Roh" userId="e430c190de97e596" providerId="LiveId" clId="{990F68D2-3FD4-1749-B734-EC4EC84F09E6}" dt="2025-07-07T07:37:45.356" v="7892" actId="1076"/>
        <pc:sldMkLst>
          <pc:docMk/>
          <pc:sldMk cId="3204976235" sldId="262"/>
        </pc:sldMkLst>
        <pc:spChg chg="mod">
          <ac:chgData name="Hyunwoo Roh" userId="e430c190de97e596" providerId="LiveId" clId="{990F68D2-3FD4-1749-B734-EC4EC84F09E6}" dt="2025-07-07T04:58:51.747" v="3884" actId="14100"/>
          <ac:spMkLst>
            <pc:docMk/>
            <pc:sldMk cId="3204976235" sldId="262"/>
            <ac:spMk id="2" creationId="{C7A46511-25D3-735E-3E05-E93986BE325D}"/>
          </ac:spMkLst>
        </pc:spChg>
        <pc:spChg chg="add mod">
          <ac:chgData name="Hyunwoo Roh" userId="e430c190de97e596" providerId="LiveId" clId="{990F68D2-3FD4-1749-B734-EC4EC84F09E6}" dt="2025-07-07T07:37:32.085" v="7888" actId="20577"/>
          <ac:spMkLst>
            <pc:docMk/>
            <pc:sldMk cId="3204976235" sldId="262"/>
            <ac:spMk id="12" creationId="{96EA0D16-C237-1DCC-7B2A-105FA48ADC91}"/>
          </ac:spMkLst>
        </pc:spChg>
        <pc:spChg chg="add mod">
          <ac:chgData name="Hyunwoo Roh" userId="e430c190de97e596" providerId="LiveId" clId="{990F68D2-3FD4-1749-B734-EC4EC84F09E6}" dt="2025-07-07T07:37:39.127" v="7890" actId="1076"/>
          <ac:spMkLst>
            <pc:docMk/>
            <pc:sldMk cId="3204976235" sldId="262"/>
            <ac:spMk id="13" creationId="{96DC392A-C433-4FBF-5707-7BB5F79719FA}"/>
          </ac:spMkLst>
        </pc:spChg>
        <pc:picChg chg="add del mod">
          <ac:chgData name="Hyunwoo Roh" userId="e430c190de97e596" providerId="LiveId" clId="{990F68D2-3FD4-1749-B734-EC4EC84F09E6}" dt="2025-07-07T07:36:32.348" v="7813" actId="14100"/>
          <ac:picMkLst>
            <pc:docMk/>
            <pc:sldMk cId="3204976235" sldId="262"/>
            <ac:picMk id="10" creationId="{956C09A7-F595-1387-FE47-FEE408049C8D}"/>
          </ac:picMkLst>
        </pc:picChg>
        <pc:picChg chg="add mod">
          <ac:chgData name="Hyunwoo Roh" userId="e430c190de97e596" providerId="LiveId" clId="{990F68D2-3FD4-1749-B734-EC4EC84F09E6}" dt="2025-07-07T07:37:45.356" v="7892" actId="1076"/>
          <ac:picMkLst>
            <pc:docMk/>
            <pc:sldMk cId="3204976235" sldId="262"/>
            <ac:picMk id="17" creationId="{9B83D80E-01ED-E0CB-204F-B7A8EB81CA22}"/>
          </ac:picMkLst>
        </pc:picChg>
        <pc:cxnChg chg="mod">
          <ac:chgData name="Hyunwoo Roh" userId="e430c190de97e596" providerId="LiveId" clId="{990F68D2-3FD4-1749-B734-EC4EC84F09E6}" dt="2025-07-07T04:58:53.954" v="3885" actId="14100"/>
          <ac:cxnSpMkLst>
            <pc:docMk/>
            <pc:sldMk cId="3204976235" sldId="262"/>
            <ac:cxnSpMk id="16" creationId="{8F8379A9-609B-DE57-1595-627FF676CBD0}"/>
          </ac:cxnSpMkLst>
        </pc:cxnChg>
      </pc:sldChg>
      <pc:sldChg chg="addSp delSp modSp add mod">
        <pc:chgData name="Hyunwoo Roh" userId="e430c190de97e596" providerId="LiveId" clId="{990F68D2-3FD4-1749-B734-EC4EC84F09E6}" dt="2025-07-07T05:18:58.332" v="4219" actId="20577"/>
        <pc:sldMkLst>
          <pc:docMk/>
          <pc:sldMk cId="2638392521" sldId="263"/>
        </pc:sldMkLst>
        <pc:spChg chg="mod">
          <ac:chgData name="Hyunwoo Roh" userId="e430c190de97e596" providerId="LiveId" clId="{990F68D2-3FD4-1749-B734-EC4EC84F09E6}" dt="2025-07-07T05:18:58.332" v="4219" actId="20577"/>
          <ac:spMkLst>
            <pc:docMk/>
            <pc:sldMk cId="2638392521" sldId="263"/>
            <ac:spMk id="2" creationId="{BF7C74B8-3BD7-729B-BD70-6D1C9D0A3FD0}"/>
          </ac:spMkLst>
        </pc:spChg>
        <pc:spChg chg="add mod">
          <ac:chgData name="Hyunwoo Roh" userId="e430c190de97e596" providerId="LiveId" clId="{990F68D2-3FD4-1749-B734-EC4EC84F09E6}" dt="2025-07-07T05:17:49.539" v="4125" actId="1076"/>
          <ac:spMkLst>
            <pc:docMk/>
            <pc:sldMk cId="2638392521" sldId="263"/>
            <ac:spMk id="3" creationId="{DF6DFDB6-BC5F-B495-BF45-3841D3BE91B2}"/>
          </ac:spMkLst>
        </pc:spChg>
        <pc:spChg chg="add mod">
          <ac:chgData name="Hyunwoo Roh" userId="e430c190de97e596" providerId="LiveId" clId="{990F68D2-3FD4-1749-B734-EC4EC84F09E6}" dt="2025-07-07T05:16:20.948" v="4124" actId="1076"/>
          <ac:spMkLst>
            <pc:docMk/>
            <pc:sldMk cId="2638392521" sldId="263"/>
            <ac:spMk id="5" creationId="{BFDDE0B7-4280-88D9-4247-78CAD9B81607}"/>
          </ac:spMkLst>
        </pc:spChg>
        <pc:spChg chg="add mod">
          <ac:chgData name="Hyunwoo Roh" userId="e430c190de97e596" providerId="LiveId" clId="{990F68D2-3FD4-1749-B734-EC4EC84F09E6}" dt="2025-07-07T05:15:36.570" v="4102" actId="14100"/>
          <ac:spMkLst>
            <pc:docMk/>
            <pc:sldMk cId="2638392521" sldId="263"/>
            <ac:spMk id="11" creationId="{85B93826-DE61-D9C0-35C1-84D1C2784433}"/>
          </ac:spMkLst>
        </pc:spChg>
        <pc:picChg chg="add mod">
          <ac:chgData name="Hyunwoo Roh" userId="e430c190de97e596" providerId="LiveId" clId="{990F68D2-3FD4-1749-B734-EC4EC84F09E6}" dt="2025-07-07T05:15:30.301" v="4101" actId="1076"/>
          <ac:picMkLst>
            <pc:docMk/>
            <pc:sldMk cId="2638392521" sldId="263"/>
            <ac:picMk id="10" creationId="{4AA40D5A-20B3-43BB-0C27-DD537568E84E}"/>
          </ac:picMkLst>
        </pc:picChg>
        <pc:picChg chg="add mod">
          <ac:chgData name="Hyunwoo Roh" userId="e430c190de97e596" providerId="LiveId" clId="{990F68D2-3FD4-1749-B734-EC4EC84F09E6}" dt="2025-07-07T04:19:39.861" v="2666" actId="1076"/>
          <ac:picMkLst>
            <pc:docMk/>
            <pc:sldMk cId="2638392521" sldId="263"/>
            <ac:picMk id="5122" creationId="{240322E2-959F-7AB8-78B3-7E1A79FF30B5}"/>
          </ac:picMkLst>
        </pc:picChg>
      </pc:sldChg>
      <pc:sldChg chg="addSp delSp modSp add mod">
        <pc:chgData name="Hyunwoo Roh" userId="e430c190de97e596" providerId="LiveId" clId="{990F68D2-3FD4-1749-B734-EC4EC84F09E6}" dt="2025-07-07T05:25:48.916" v="4456" actId="1076"/>
        <pc:sldMkLst>
          <pc:docMk/>
          <pc:sldMk cId="2156036513" sldId="264"/>
        </pc:sldMkLst>
        <pc:spChg chg="add mod">
          <ac:chgData name="Hyunwoo Roh" userId="e430c190de97e596" providerId="LiveId" clId="{990F68D2-3FD4-1749-B734-EC4EC84F09E6}" dt="2025-07-07T05:25:48.916" v="4456" actId="1076"/>
          <ac:spMkLst>
            <pc:docMk/>
            <pc:sldMk cId="2156036513" sldId="264"/>
            <ac:spMk id="3" creationId="{87B10DED-FF95-E434-8576-98C868E54DF8}"/>
          </ac:spMkLst>
        </pc:spChg>
        <pc:picChg chg="mod">
          <ac:chgData name="Hyunwoo Roh" userId="e430c190de97e596" providerId="LiveId" clId="{990F68D2-3FD4-1749-B734-EC4EC84F09E6}" dt="2025-07-07T03:54:21.020" v="2222" actId="1076"/>
          <ac:picMkLst>
            <pc:docMk/>
            <pc:sldMk cId="2156036513" sldId="264"/>
            <ac:picMk id="17" creationId="{AFA2EAA0-201F-D8D6-4B1B-B2CFA9E678C8}"/>
          </ac:picMkLst>
        </pc:picChg>
      </pc:sldChg>
      <pc:sldChg chg="addSp delSp modSp add mod ord modAnim">
        <pc:chgData name="Hyunwoo Roh" userId="e430c190de97e596" providerId="LiveId" clId="{990F68D2-3FD4-1749-B734-EC4EC84F09E6}" dt="2025-07-07T05:26:21.780" v="4461" actId="1076"/>
        <pc:sldMkLst>
          <pc:docMk/>
          <pc:sldMk cId="2490647665" sldId="265"/>
        </pc:sldMkLst>
        <pc:spChg chg="add mod">
          <ac:chgData name="Hyunwoo Roh" userId="e430c190de97e596" providerId="LiveId" clId="{990F68D2-3FD4-1749-B734-EC4EC84F09E6}" dt="2025-07-07T05:26:21.780" v="4461" actId="1076"/>
          <ac:spMkLst>
            <pc:docMk/>
            <pc:sldMk cId="2490647665" sldId="265"/>
            <ac:spMk id="5" creationId="{85AA21DA-EBD6-5AF8-63BF-1BD8E5A99C95}"/>
          </ac:spMkLst>
        </pc:spChg>
        <pc:picChg chg="add mod">
          <ac:chgData name="Hyunwoo Roh" userId="e430c190de97e596" providerId="LiveId" clId="{990F68D2-3FD4-1749-B734-EC4EC84F09E6}" dt="2025-07-07T03:54:04.124" v="2215" actId="1076"/>
          <ac:picMkLst>
            <pc:docMk/>
            <pc:sldMk cId="2490647665" sldId="265"/>
            <ac:picMk id="3" creationId="{107ACA1D-6BC1-E0F9-8F29-78B5D4FF7254}"/>
          </ac:picMkLst>
        </pc:picChg>
      </pc:sldChg>
      <pc:sldChg chg="addSp delSp modSp add mod">
        <pc:chgData name="Hyunwoo Roh" userId="e430c190de97e596" providerId="LiveId" clId="{990F68D2-3FD4-1749-B734-EC4EC84F09E6}" dt="2025-07-07T05:22:41.826" v="4409" actId="20577"/>
        <pc:sldMkLst>
          <pc:docMk/>
          <pc:sldMk cId="4033238136" sldId="266"/>
        </pc:sldMkLst>
        <pc:spChg chg="mod">
          <ac:chgData name="Hyunwoo Roh" userId="e430c190de97e596" providerId="LiveId" clId="{990F68D2-3FD4-1749-B734-EC4EC84F09E6}" dt="2025-07-07T05:20:20.951" v="4330" actId="20577"/>
          <ac:spMkLst>
            <pc:docMk/>
            <pc:sldMk cId="4033238136" sldId="266"/>
            <ac:spMk id="2" creationId="{F9445787-DF1A-2374-521F-57E9A36AE812}"/>
          </ac:spMkLst>
        </pc:spChg>
        <pc:spChg chg="add mod">
          <ac:chgData name="Hyunwoo Roh" userId="e430c190de97e596" providerId="LiveId" clId="{990F68D2-3FD4-1749-B734-EC4EC84F09E6}" dt="2025-07-07T05:22:41.826" v="4409" actId="20577"/>
          <ac:spMkLst>
            <pc:docMk/>
            <pc:sldMk cId="4033238136" sldId="266"/>
            <ac:spMk id="5" creationId="{733879BF-624B-BF75-8206-7AF2D807B641}"/>
          </ac:spMkLst>
        </pc:spChg>
        <pc:cxnChg chg="mod">
          <ac:chgData name="Hyunwoo Roh" userId="e430c190de97e596" providerId="LiveId" clId="{990F68D2-3FD4-1749-B734-EC4EC84F09E6}" dt="2025-07-07T04:23:37.327" v="2706" actId="1076"/>
          <ac:cxnSpMkLst>
            <pc:docMk/>
            <pc:sldMk cId="4033238136" sldId="266"/>
            <ac:cxnSpMk id="16" creationId="{47CD9C3E-C46C-9ED6-B6E0-6620B5C34872}"/>
          </ac:cxnSpMkLst>
        </pc:cxnChg>
      </pc:sldChg>
      <pc:sldChg chg="addSp delSp modSp add mod delAnim">
        <pc:chgData name="Hyunwoo Roh" userId="e430c190de97e596" providerId="LiveId" clId="{990F68D2-3FD4-1749-B734-EC4EC84F09E6}" dt="2025-07-07T07:24:53.326" v="7254" actId="14100"/>
        <pc:sldMkLst>
          <pc:docMk/>
          <pc:sldMk cId="1127765846" sldId="267"/>
        </pc:sldMkLst>
        <pc:spChg chg="mod">
          <ac:chgData name="Hyunwoo Roh" userId="e430c190de97e596" providerId="LiveId" clId="{990F68D2-3FD4-1749-B734-EC4EC84F09E6}" dt="2025-07-07T05:14:56.015" v="4096" actId="20577"/>
          <ac:spMkLst>
            <pc:docMk/>
            <pc:sldMk cId="1127765846" sldId="267"/>
            <ac:spMk id="2" creationId="{9D6FA59D-3DFA-EA31-C3E1-61DD84704894}"/>
          </ac:spMkLst>
        </pc:spChg>
        <pc:spChg chg="add del mod">
          <ac:chgData name="Hyunwoo Roh" userId="e430c190de97e596" providerId="LiveId" clId="{990F68D2-3FD4-1749-B734-EC4EC84F09E6}" dt="2025-07-07T07:24:48.099" v="7253" actId="20577"/>
          <ac:spMkLst>
            <pc:docMk/>
            <pc:sldMk cId="1127765846" sldId="267"/>
            <ac:spMk id="10" creationId="{9EA5BA6E-E0EC-65B9-F540-26E59CEC7AC5}"/>
          </ac:spMkLst>
        </pc:spChg>
        <pc:picChg chg="add mod">
          <ac:chgData name="Hyunwoo Roh" userId="e430c190de97e596" providerId="LiveId" clId="{990F68D2-3FD4-1749-B734-EC4EC84F09E6}" dt="2025-07-07T07:24:53.326" v="7254" actId="14100"/>
          <ac:picMkLst>
            <pc:docMk/>
            <pc:sldMk cId="1127765846" sldId="267"/>
            <ac:picMk id="5" creationId="{CD8C2175-C54A-0E0D-1597-CBFFE42084A9}"/>
          </ac:picMkLst>
        </pc:picChg>
        <pc:picChg chg="add mod">
          <ac:chgData name="Hyunwoo Roh" userId="e430c190de97e596" providerId="LiveId" clId="{990F68D2-3FD4-1749-B734-EC4EC84F09E6}" dt="2025-07-07T05:24:11.855" v="4418" actId="1076"/>
          <ac:picMkLst>
            <pc:docMk/>
            <pc:sldMk cId="1127765846" sldId="267"/>
            <ac:picMk id="11" creationId="{0D381611-D9C7-EA03-F5AB-770C005BAC7C}"/>
          </ac:picMkLst>
        </pc:picChg>
        <pc:picChg chg="add mod">
          <ac:chgData name="Hyunwoo Roh" userId="e430c190de97e596" providerId="LiveId" clId="{990F68D2-3FD4-1749-B734-EC4EC84F09E6}" dt="2025-07-07T07:24:34.675" v="7234" actId="1076"/>
          <ac:picMkLst>
            <pc:docMk/>
            <pc:sldMk cId="1127765846" sldId="267"/>
            <ac:picMk id="12" creationId="{6532A371-BE7B-5E59-23D9-B312B46CC926}"/>
          </ac:picMkLst>
        </pc:picChg>
        <pc:cxnChg chg="mod">
          <ac:chgData name="Hyunwoo Roh" userId="e430c190de97e596" providerId="LiveId" clId="{990F68D2-3FD4-1749-B734-EC4EC84F09E6}" dt="2025-07-07T07:03:12.464" v="6351" actId="14100"/>
          <ac:cxnSpMkLst>
            <pc:docMk/>
            <pc:sldMk cId="1127765846" sldId="267"/>
            <ac:cxnSpMk id="16" creationId="{2FDA2DBD-73D3-F67B-F5A9-BEE3F9A51C19}"/>
          </ac:cxnSpMkLst>
        </pc:cxnChg>
      </pc:sldChg>
      <pc:sldChg chg="addSp delSp modSp add mod delAnim modAnim">
        <pc:chgData name="Hyunwoo Roh" userId="e430c190de97e596" providerId="LiveId" clId="{990F68D2-3FD4-1749-B734-EC4EC84F09E6}" dt="2025-07-07T05:25:16.754" v="4445" actId="1076"/>
        <pc:sldMkLst>
          <pc:docMk/>
          <pc:sldMk cId="3509650212" sldId="268"/>
        </pc:sldMkLst>
        <pc:spChg chg="add mod">
          <ac:chgData name="Hyunwoo Roh" userId="e430c190de97e596" providerId="LiveId" clId="{990F68D2-3FD4-1749-B734-EC4EC84F09E6}" dt="2025-07-07T05:25:16.754" v="4445" actId="1076"/>
          <ac:spMkLst>
            <pc:docMk/>
            <pc:sldMk cId="3509650212" sldId="268"/>
            <ac:spMk id="8" creationId="{E9AC8F84-B944-1AA4-F01A-DF3D0F27160A}"/>
          </ac:spMkLst>
        </pc:spChg>
        <pc:picChg chg="add mod">
          <ac:chgData name="Hyunwoo Roh" userId="e430c190de97e596" providerId="LiveId" clId="{990F68D2-3FD4-1749-B734-EC4EC84F09E6}" dt="2025-07-07T05:23:59.313" v="4416" actId="1076"/>
          <ac:picMkLst>
            <pc:docMk/>
            <pc:sldMk cId="3509650212" sldId="268"/>
            <ac:picMk id="2" creationId="{342D2C54-7E4C-5F61-917E-543FF332E3BA}"/>
          </ac:picMkLst>
        </pc:picChg>
      </pc:sldChg>
      <pc:sldChg chg="modSp add mod">
        <pc:chgData name="Hyunwoo Roh" userId="e430c190de97e596" providerId="LiveId" clId="{990F68D2-3FD4-1749-B734-EC4EC84F09E6}" dt="2025-07-07T07:31:43.324" v="7697" actId="14100"/>
        <pc:sldMkLst>
          <pc:docMk/>
          <pc:sldMk cId="1267442721" sldId="269"/>
        </pc:sldMkLst>
        <pc:spChg chg="mod">
          <ac:chgData name="Hyunwoo Roh" userId="e430c190de97e596" providerId="LiveId" clId="{990F68D2-3FD4-1749-B734-EC4EC84F09E6}" dt="2025-07-07T05:27:13.168" v="4476" actId="20577"/>
          <ac:spMkLst>
            <pc:docMk/>
            <pc:sldMk cId="1267442721" sldId="269"/>
            <ac:spMk id="2" creationId="{931BBDA7-7ABD-ED0C-8664-ED99834F20CF}"/>
          </ac:spMkLst>
        </pc:spChg>
        <pc:graphicFrameChg chg="mod modGraphic">
          <ac:chgData name="Hyunwoo Roh" userId="e430c190de97e596" providerId="LiveId" clId="{990F68D2-3FD4-1749-B734-EC4EC84F09E6}" dt="2025-07-07T07:31:43.324" v="7697" actId="14100"/>
          <ac:graphicFrameMkLst>
            <pc:docMk/>
            <pc:sldMk cId="1267442721" sldId="269"/>
            <ac:graphicFrameMk id="8" creationId="{31717A20-633F-C59F-7576-3124832E3349}"/>
          </ac:graphicFrameMkLst>
        </pc:graphicFrameChg>
      </pc:sldChg>
      <pc:sldChg chg="addSp delSp modSp add mod">
        <pc:chgData name="Hyunwoo Roh" userId="e430c190de97e596" providerId="LiveId" clId="{990F68D2-3FD4-1749-B734-EC4EC84F09E6}" dt="2025-07-07T06:47:19.229" v="5981" actId="14100"/>
        <pc:sldMkLst>
          <pc:docMk/>
          <pc:sldMk cId="2632428926" sldId="270"/>
        </pc:sldMkLst>
        <pc:spChg chg="mod">
          <ac:chgData name="Hyunwoo Roh" userId="e430c190de97e596" providerId="LiveId" clId="{990F68D2-3FD4-1749-B734-EC4EC84F09E6}" dt="2025-07-07T05:59:05.196" v="5850" actId="20577"/>
          <ac:spMkLst>
            <pc:docMk/>
            <pc:sldMk cId="2632428926" sldId="270"/>
            <ac:spMk id="2" creationId="{2718B395-76FD-F5E1-0813-DFD214DBC218}"/>
          </ac:spMkLst>
        </pc:spChg>
        <pc:graphicFrameChg chg="mod modGraphic">
          <ac:chgData name="Hyunwoo Roh" userId="e430c190de97e596" providerId="LiveId" clId="{990F68D2-3FD4-1749-B734-EC4EC84F09E6}" dt="2025-07-07T06:09:01.665" v="5956" actId="20577"/>
          <ac:graphicFrameMkLst>
            <pc:docMk/>
            <pc:sldMk cId="2632428926" sldId="270"/>
            <ac:graphicFrameMk id="11" creationId="{6847F43E-95C8-36DE-02CD-9F8F3B76917F}"/>
          </ac:graphicFrameMkLst>
        </pc:graphicFrameChg>
        <pc:picChg chg="add mod">
          <ac:chgData name="Hyunwoo Roh" userId="e430c190de97e596" providerId="LiveId" clId="{990F68D2-3FD4-1749-B734-EC4EC84F09E6}" dt="2025-07-07T06:47:11.775" v="5977" actId="1076"/>
          <ac:picMkLst>
            <pc:docMk/>
            <pc:sldMk cId="2632428926" sldId="270"/>
            <ac:picMk id="3" creationId="{6098A20A-4A57-A6C3-2E5B-E5E0B0500F74}"/>
          </ac:picMkLst>
        </pc:picChg>
        <pc:picChg chg="mod">
          <ac:chgData name="Hyunwoo Roh" userId="e430c190de97e596" providerId="LiveId" clId="{990F68D2-3FD4-1749-B734-EC4EC84F09E6}" dt="2025-07-07T06:47:14.665" v="5980" actId="1076"/>
          <ac:picMkLst>
            <pc:docMk/>
            <pc:sldMk cId="2632428926" sldId="270"/>
            <ac:picMk id="5" creationId="{69935935-80B4-FA88-63B5-AAC8E26FBF5B}"/>
          </ac:picMkLst>
        </pc:picChg>
        <pc:picChg chg="add mod">
          <ac:chgData name="Hyunwoo Roh" userId="e430c190de97e596" providerId="LiveId" clId="{990F68D2-3FD4-1749-B734-EC4EC84F09E6}" dt="2025-07-07T06:47:06.128" v="5974" actId="14100"/>
          <ac:picMkLst>
            <pc:docMk/>
            <pc:sldMk cId="2632428926" sldId="270"/>
            <ac:picMk id="7" creationId="{92E2D9A4-88F6-DA39-E288-E37EACE10D40}"/>
          </ac:picMkLst>
        </pc:picChg>
        <pc:picChg chg="mod">
          <ac:chgData name="Hyunwoo Roh" userId="e430c190de97e596" providerId="LiveId" clId="{990F68D2-3FD4-1749-B734-EC4EC84F09E6}" dt="2025-07-07T06:47:09.148" v="5976" actId="1076"/>
          <ac:picMkLst>
            <pc:docMk/>
            <pc:sldMk cId="2632428926" sldId="270"/>
            <ac:picMk id="15" creationId="{EE68AA03-3651-6D85-EF81-4A95D870D5E5}"/>
          </ac:picMkLst>
        </pc:picChg>
        <pc:cxnChg chg="mod">
          <ac:chgData name="Hyunwoo Roh" userId="e430c190de97e596" providerId="LiveId" clId="{990F68D2-3FD4-1749-B734-EC4EC84F09E6}" dt="2025-07-07T06:47:19.229" v="5981" actId="14100"/>
          <ac:cxnSpMkLst>
            <pc:docMk/>
            <pc:sldMk cId="2632428926" sldId="270"/>
            <ac:cxnSpMk id="16" creationId="{8709D44E-19EB-AC7B-2D5E-10CBFB0A3C86}"/>
          </ac:cxnSpMkLst>
        </pc:cxnChg>
      </pc:sldChg>
      <pc:sldChg chg="addSp delSp modSp add mod delAnim">
        <pc:chgData name="Hyunwoo Roh" userId="e430c190de97e596" providerId="LiveId" clId="{990F68D2-3FD4-1749-B734-EC4EC84F09E6}" dt="2025-07-07T07:22:21.660" v="7123" actId="1076"/>
        <pc:sldMkLst>
          <pc:docMk/>
          <pc:sldMk cId="1083806789" sldId="271"/>
        </pc:sldMkLst>
        <pc:spChg chg="mod">
          <ac:chgData name="Hyunwoo Roh" userId="e430c190de97e596" providerId="LiveId" clId="{990F68D2-3FD4-1749-B734-EC4EC84F09E6}" dt="2025-07-07T06:53:29.732" v="5984"/>
          <ac:spMkLst>
            <pc:docMk/>
            <pc:sldMk cId="1083806789" sldId="271"/>
            <ac:spMk id="2" creationId="{6795DBCB-9FCC-26C6-EE62-43BE41F5041C}"/>
          </ac:spMkLst>
        </pc:spChg>
        <pc:spChg chg="add mod">
          <ac:chgData name="Hyunwoo Roh" userId="e430c190de97e596" providerId="LiveId" clId="{990F68D2-3FD4-1749-B734-EC4EC84F09E6}" dt="2025-07-07T07:12:45.813" v="6698" actId="20577"/>
          <ac:spMkLst>
            <pc:docMk/>
            <pc:sldMk cId="1083806789" sldId="271"/>
            <ac:spMk id="10" creationId="{AC6EC322-21D4-0E0E-90B9-E613B2C19650}"/>
          </ac:spMkLst>
        </pc:spChg>
        <pc:spChg chg="add mod">
          <ac:chgData name="Hyunwoo Roh" userId="e430c190de97e596" providerId="LiveId" clId="{990F68D2-3FD4-1749-B734-EC4EC84F09E6}" dt="2025-07-07T07:22:21.660" v="7123" actId="1076"/>
          <ac:spMkLst>
            <pc:docMk/>
            <pc:sldMk cId="1083806789" sldId="271"/>
            <ac:spMk id="12" creationId="{207663CF-5B83-A0CC-3744-7C38F59FB4EE}"/>
          </ac:spMkLst>
        </pc:spChg>
        <pc:picChg chg="add mod">
          <ac:chgData name="Hyunwoo Roh" userId="e430c190de97e596" providerId="LiveId" clId="{990F68D2-3FD4-1749-B734-EC4EC84F09E6}" dt="2025-07-07T07:02:07.529" v="6342" actId="14100"/>
          <ac:picMkLst>
            <pc:docMk/>
            <pc:sldMk cId="1083806789" sldId="271"/>
            <ac:picMk id="8" creationId="{7D934FA1-068E-3189-0C58-DBBB3FC53B83}"/>
          </ac:picMkLst>
        </pc:picChg>
        <pc:picChg chg="add mod">
          <ac:chgData name="Hyunwoo Roh" userId="e430c190de97e596" providerId="LiveId" clId="{990F68D2-3FD4-1749-B734-EC4EC84F09E6}" dt="2025-07-07T07:02:09.342" v="6343" actId="14100"/>
          <ac:picMkLst>
            <pc:docMk/>
            <pc:sldMk cId="1083806789" sldId="271"/>
            <ac:picMk id="11" creationId="{7C3B30A5-1516-FF22-C100-71615915F0B8}"/>
          </ac:picMkLst>
        </pc:picChg>
        <pc:picChg chg="add mod">
          <ac:chgData name="Hyunwoo Roh" userId="e430c190de97e596" providerId="LiveId" clId="{990F68D2-3FD4-1749-B734-EC4EC84F09E6}" dt="2025-07-07T07:01:58.764" v="6336" actId="1076"/>
          <ac:picMkLst>
            <pc:docMk/>
            <pc:sldMk cId="1083806789" sldId="271"/>
            <ac:picMk id="1026" creationId="{F3AA7BDF-6EE2-E980-0541-3E408565DBC2}"/>
          </ac:picMkLst>
        </pc:picChg>
      </pc:sldChg>
      <pc:sldChg chg="add del">
        <pc:chgData name="Hyunwoo Roh" userId="e430c190de97e596" providerId="LiveId" clId="{990F68D2-3FD4-1749-B734-EC4EC84F09E6}" dt="2025-07-07T05:47:15.566" v="5340" actId="2696"/>
        <pc:sldMkLst>
          <pc:docMk/>
          <pc:sldMk cId="2114925456" sldId="272"/>
        </pc:sldMkLst>
      </pc:sldChg>
      <pc:sldChg chg="addSp delSp modSp new mod modClrScheme chgLayout">
        <pc:chgData name="Hyunwoo Roh" userId="e430c190de97e596" providerId="LiveId" clId="{990F68D2-3FD4-1749-B734-EC4EC84F09E6}" dt="2025-07-07T07:29:34.872" v="7662" actId="12"/>
        <pc:sldMkLst>
          <pc:docMk/>
          <pc:sldMk cId="2708257068" sldId="272"/>
        </pc:sldMkLst>
        <pc:spChg chg="add mod">
          <ac:chgData name="Hyunwoo Roh" userId="e430c190de97e596" providerId="LiveId" clId="{990F68D2-3FD4-1749-B734-EC4EC84F09E6}" dt="2025-07-07T05:47:41.487" v="5347"/>
          <ac:spMkLst>
            <pc:docMk/>
            <pc:sldMk cId="2708257068" sldId="272"/>
            <ac:spMk id="9" creationId="{F85C5398-B870-C74C-119C-4B57A90C799F}"/>
          </ac:spMkLst>
        </pc:spChg>
        <pc:spChg chg="add mod">
          <ac:chgData name="Hyunwoo Roh" userId="e430c190de97e596" providerId="LiveId" clId="{990F68D2-3FD4-1749-B734-EC4EC84F09E6}" dt="2025-07-07T07:29:34.872" v="7662" actId="12"/>
          <ac:spMkLst>
            <pc:docMk/>
            <pc:sldMk cId="2708257068" sldId="272"/>
            <ac:spMk id="17" creationId="{36CFE7A1-36E2-1450-6C69-FE4EBF68180F}"/>
          </ac:spMkLst>
        </pc:spChg>
        <pc:picChg chg="add mod">
          <ac:chgData name="Hyunwoo Roh" userId="e430c190de97e596" providerId="LiveId" clId="{990F68D2-3FD4-1749-B734-EC4EC84F09E6}" dt="2025-07-07T05:50:49.510" v="5374" actId="962"/>
          <ac:picMkLst>
            <pc:docMk/>
            <pc:sldMk cId="2708257068" sldId="272"/>
            <ac:picMk id="23" creationId="{8B47AC81-0794-B389-6619-520538938477}"/>
          </ac:picMkLst>
        </pc:picChg>
        <pc:cxnChg chg="add mod">
          <ac:chgData name="Hyunwoo Roh" userId="e430c190de97e596" providerId="LiveId" clId="{990F68D2-3FD4-1749-B734-EC4EC84F09E6}" dt="2025-07-07T05:47:41.487" v="5347"/>
          <ac:cxnSpMkLst>
            <pc:docMk/>
            <pc:sldMk cId="2708257068" sldId="272"/>
            <ac:cxnSpMk id="12" creationId="{08F284A0-9D99-C134-EB5E-816A26D184FB}"/>
          </ac:cxnSpMkLst>
        </pc:cxnChg>
      </pc:sldChg>
      <pc:sldChg chg="addSp delSp modSp add mod">
        <pc:chgData name="Hyunwoo Roh" userId="e430c190de97e596" providerId="LiveId" clId="{990F68D2-3FD4-1749-B734-EC4EC84F09E6}" dt="2025-07-07T05:58:00.751" v="5817" actId="14100"/>
        <pc:sldMkLst>
          <pc:docMk/>
          <pc:sldMk cId="3153102997" sldId="273"/>
        </pc:sldMkLst>
        <pc:spChg chg="mod">
          <ac:chgData name="Hyunwoo Roh" userId="e430c190de97e596" providerId="LiveId" clId="{990F68D2-3FD4-1749-B734-EC4EC84F09E6}" dt="2025-07-07T05:52:11.243" v="5586" actId="1076"/>
          <ac:spMkLst>
            <pc:docMk/>
            <pc:sldMk cId="3153102997" sldId="273"/>
            <ac:spMk id="9" creationId="{F1398E70-D4E6-1443-1FD8-CD76F2DD8E65}"/>
          </ac:spMkLst>
        </pc:spChg>
        <pc:spChg chg="mod">
          <ac:chgData name="Hyunwoo Roh" userId="e430c190de97e596" providerId="LiveId" clId="{990F68D2-3FD4-1749-B734-EC4EC84F09E6}" dt="2025-07-07T05:58:00.751" v="5817" actId="14100"/>
          <ac:spMkLst>
            <pc:docMk/>
            <pc:sldMk cId="3153102997" sldId="273"/>
            <ac:spMk id="17" creationId="{DD689A16-FEC3-63E9-47E4-1CFD7FC5CF01}"/>
          </ac:spMkLst>
        </pc:spChg>
        <pc:picChg chg="add mod">
          <ac:chgData name="Hyunwoo Roh" userId="e430c190de97e596" providerId="LiveId" clId="{990F68D2-3FD4-1749-B734-EC4EC84F09E6}" dt="2025-07-07T05:53:29.594" v="5602" actId="14100"/>
          <ac:picMkLst>
            <pc:docMk/>
            <pc:sldMk cId="3153102997" sldId="273"/>
            <ac:picMk id="13" creationId="{57670302-35F4-9990-40AB-4323339CDAC0}"/>
          </ac:picMkLst>
        </pc:picChg>
        <pc:cxnChg chg="mod">
          <ac:chgData name="Hyunwoo Roh" userId="e430c190de97e596" providerId="LiveId" clId="{990F68D2-3FD4-1749-B734-EC4EC84F09E6}" dt="2025-07-07T05:52:11.243" v="5586" actId="1076"/>
          <ac:cxnSpMkLst>
            <pc:docMk/>
            <pc:sldMk cId="3153102997" sldId="273"/>
            <ac:cxnSpMk id="12" creationId="{10FD7CBA-01B9-BF6C-3206-1A0C0E2FCE1F}"/>
          </ac:cxnSpMkLst>
        </pc:cxnChg>
      </pc:sldChg>
      <pc:sldChg chg="add del">
        <pc:chgData name="Hyunwoo Roh" userId="e430c190de97e596" providerId="LiveId" clId="{990F68D2-3FD4-1749-B734-EC4EC84F09E6}" dt="2025-07-07T05:53:45.316" v="5605" actId="2696"/>
        <pc:sldMkLst>
          <pc:docMk/>
          <pc:sldMk cId="290684483" sldId="274"/>
        </pc:sldMkLst>
      </pc:sldChg>
      <pc:sldChg chg="addSp delSp modSp add mod">
        <pc:chgData name="Hyunwoo Roh" userId="e430c190de97e596" providerId="LiveId" clId="{990F68D2-3FD4-1749-B734-EC4EC84F09E6}" dt="2025-07-07T07:32:48.687" v="7743" actId="20577"/>
        <pc:sldMkLst>
          <pc:docMk/>
          <pc:sldMk cId="1958013044" sldId="275"/>
        </pc:sldMkLst>
        <pc:spChg chg="add mod">
          <ac:chgData name="Hyunwoo Roh" userId="e430c190de97e596" providerId="LiveId" clId="{990F68D2-3FD4-1749-B734-EC4EC84F09E6}" dt="2025-07-07T07:32:48.687" v="7743" actId="20577"/>
          <ac:spMkLst>
            <pc:docMk/>
            <pc:sldMk cId="1958013044" sldId="275"/>
            <ac:spMk id="6" creationId="{D324D5AF-5CF7-74F8-FDB3-5E1002683652}"/>
          </ac:spMkLst>
        </pc:spChg>
        <pc:spChg chg="mod">
          <ac:chgData name="Hyunwoo Roh" userId="e430c190de97e596" providerId="LiveId" clId="{990F68D2-3FD4-1749-B734-EC4EC84F09E6}" dt="2025-07-07T07:03:53.685" v="6381" actId="1076"/>
          <ac:spMkLst>
            <pc:docMk/>
            <pc:sldMk cId="1958013044" sldId="275"/>
            <ac:spMk id="9" creationId="{FFE58FC8-3973-22DE-2243-5D78EFB3438C}"/>
          </ac:spMkLst>
        </pc:spChg>
        <pc:picChg chg="add mod">
          <ac:chgData name="Hyunwoo Roh" userId="e430c190de97e596" providerId="LiveId" clId="{990F68D2-3FD4-1749-B734-EC4EC84F09E6}" dt="2025-07-07T06:57:46.182" v="6023" actId="14100"/>
          <ac:picMkLst>
            <pc:docMk/>
            <pc:sldMk cId="1958013044" sldId="275"/>
            <ac:picMk id="5" creationId="{9037076A-DAF0-76F0-BC41-7EB0E3F33E93}"/>
          </ac:picMkLst>
        </pc:picChg>
        <pc:cxnChg chg="mod">
          <ac:chgData name="Hyunwoo Roh" userId="e430c190de97e596" providerId="LiveId" clId="{990F68D2-3FD4-1749-B734-EC4EC84F09E6}" dt="2025-07-07T07:03:53.685" v="6381" actId="1076"/>
          <ac:cxnSpMkLst>
            <pc:docMk/>
            <pc:sldMk cId="1958013044" sldId="275"/>
            <ac:cxnSpMk id="12" creationId="{34BC6831-192C-EC67-25A5-5372BC5FE3E5}"/>
          </ac:cxnSpMkLst>
        </pc:cxnChg>
      </pc:sldChg>
      <pc:sldChg chg="addSp delSp modSp add mod">
        <pc:chgData name="Hyunwoo Roh" userId="e430c190de97e596" providerId="LiveId" clId="{990F68D2-3FD4-1749-B734-EC4EC84F09E6}" dt="2025-07-07T07:57:42.010" v="8032" actId="14100"/>
        <pc:sldMkLst>
          <pc:docMk/>
          <pc:sldMk cId="255270854" sldId="276"/>
        </pc:sldMkLst>
        <pc:spChg chg="mod">
          <ac:chgData name="Hyunwoo Roh" userId="e430c190de97e596" providerId="LiveId" clId="{990F68D2-3FD4-1749-B734-EC4EC84F09E6}" dt="2025-07-07T07:13:52.731" v="6817" actId="20577"/>
          <ac:spMkLst>
            <pc:docMk/>
            <pc:sldMk cId="255270854" sldId="276"/>
            <ac:spMk id="2" creationId="{FB35B792-1BA9-7794-E098-6F9DB2E8995F}"/>
          </ac:spMkLst>
        </pc:spChg>
        <pc:spChg chg="mod">
          <ac:chgData name="Hyunwoo Roh" userId="e430c190de97e596" providerId="LiveId" clId="{990F68D2-3FD4-1749-B734-EC4EC84F09E6}" dt="2025-07-07T07:57:24.539" v="8029" actId="20577"/>
          <ac:spMkLst>
            <pc:docMk/>
            <pc:sldMk cId="255270854" sldId="276"/>
            <ac:spMk id="10" creationId="{3D87DA56-546C-0148-B76E-7E7C8E6C262A}"/>
          </ac:spMkLst>
        </pc:spChg>
        <pc:spChg chg="mod">
          <ac:chgData name="Hyunwoo Roh" userId="e430c190de97e596" providerId="LiveId" clId="{990F68D2-3FD4-1749-B734-EC4EC84F09E6}" dt="2025-07-07T07:20:13.194" v="7099" actId="20577"/>
          <ac:spMkLst>
            <pc:docMk/>
            <pc:sldMk cId="255270854" sldId="276"/>
            <ac:spMk id="12" creationId="{98EFFE13-2148-9F99-5AAA-866A548AA9D3}"/>
          </ac:spMkLst>
        </pc:spChg>
        <pc:picChg chg="add mod">
          <ac:chgData name="Hyunwoo Roh" userId="e430c190de97e596" providerId="LiveId" clId="{990F68D2-3FD4-1749-B734-EC4EC84F09E6}" dt="2025-07-07T07:08:19.103" v="6424" actId="14100"/>
          <ac:picMkLst>
            <pc:docMk/>
            <pc:sldMk cId="255270854" sldId="276"/>
            <ac:picMk id="3" creationId="{6A302564-FCAA-167C-C06D-05EFE0F130D7}"/>
          </ac:picMkLst>
        </pc:picChg>
        <pc:picChg chg="add mod">
          <ac:chgData name="Hyunwoo Roh" userId="e430c190de97e596" providerId="LiveId" clId="{990F68D2-3FD4-1749-B734-EC4EC84F09E6}" dt="2025-07-07T07:57:42.010" v="8032" actId="14100"/>
          <ac:picMkLst>
            <pc:docMk/>
            <pc:sldMk cId="255270854" sldId="276"/>
            <ac:picMk id="5" creationId="{91798B5E-0443-0E4D-13B1-2082C47EE184}"/>
          </ac:picMkLst>
        </pc:picChg>
      </pc:sldChg>
      <pc:sldChg chg="addSp delSp modSp add mod">
        <pc:chgData name="Hyunwoo Roh" userId="e430c190de97e596" providerId="LiveId" clId="{990F68D2-3FD4-1749-B734-EC4EC84F09E6}" dt="2025-07-07T08:02:49.615" v="8034" actId="20577"/>
        <pc:sldMkLst>
          <pc:docMk/>
          <pc:sldMk cId="2244820554" sldId="277"/>
        </pc:sldMkLst>
        <pc:spChg chg="mod">
          <ac:chgData name="Hyunwoo Roh" userId="e430c190de97e596" providerId="LiveId" clId="{990F68D2-3FD4-1749-B734-EC4EC84F09E6}" dt="2025-07-07T07:15:17.998" v="6846" actId="20577"/>
          <ac:spMkLst>
            <pc:docMk/>
            <pc:sldMk cId="2244820554" sldId="277"/>
            <ac:spMk id="2" creationId="{E5386651-6CE5-90A4-AFEF-889BAD4C742E}"/>
          </ac:spMkLst>
        </pc:spChg>
        <pc:spChg chg="mod">
          <ac:chgData name="Hyunwoo Roh" userId="e430c190de97e596" providerId="LiveId" clId="{990F68D2-3FD4-1749-B734-EC4EC84F09E6}" dt="2025-07-07T07:19:48.697" v="7085" actId="20577"/>
          <ac:spMkLst>
            <pc:docMk/>
            <pc:sldMk cId="2244820554" sldId="277"/>
            <ac:spMk id="10" creationId="{17C40283-8904-1BE6-D30F-5665A9A7BEAC}"/>
          </ac:spMkLst>
        </pc:spChg>
        <pc:spChg chg="mod">
          <ac:chgData name="Hyunwoo Roh" userId="e430c190de97e596" providerId="LiveId" clId="{990F68D2-3FD4-1749-B734-EC4EC84F09E6}" dt="2025-07-07T08:02:49.615" v="8034" actId="20577"/>
          <ac:spMkLst>
            <pc:docMk/>
            <pc:sldMk cId="2244820554" sldId="277"/>
            <ac:spMk id="12" creationId="{39E5449D-3B15-E525-11B2-DCBAE8FC671D}"/>
          </ac:spMkLst>
        </pc:spChg>
        <pc:picChg chg="add mod">
          <ac:chgData name="Hyunwoo Roh" userId="e430c190de97e596" providerId="LiveId" clId="{990F68D2-3FD4-1749-B734-EC4EC84F09E6}" dt="2025-07-07T07:17:23.482" v="6868" actId="1076"/>
          <ac:picMkLst>
            <pc:docMk/>
            <pc:sldMk cId="2244820554" sldId="277"/>
            <ac:picMk id="7" creationId="{C08C884E-EF5F-D716-4F1D-86A9265414C5}"/>
          </ac:picMkLst>
        </pc:picChg>
        <pc:picChg chg="add mod">
          <ac:chgData name="Hyunwoo Roh" userId="e430c190de97e596" providerId="LiveId" clId="{990F68D2-3FD4-1749-B734-EC4EC84F09E6}" dt="2025-07-07T07:15:06.905" v="6830" actId="1076"/>
          <ac:picMkLst>
            <pc:docMk/>
            <pc:sldMk cId="2244820554" sldId="277"/>
            <ac:picMk id="3074" creationId="{D44EDDF6-F41E-9952-0BB2-2EE69EF0EC85}"/>
          </ac:picMkLst>
        </pc:picChg>
      </pc:sldChg>
      <pc:sldChg chg="modSp add mod">
        <pc:chgData name="Hyunwoo Roh" userId="e430c190de97e596" providerId="LiveId" clId="{990F68D2-3FD4-1749-B734-EC4EC84F09E6}" dt="2025-07-07T07:32:06.554" v="7719" actId="20577"/>
        <pc:sldMkLst>
          <pc:docMk/>
          <pc:sldMk cId="1879327966" sldId="278"/>
        </pc:sldMkLst>
        <pc:spChg chg="mod">
          <ac:chgData name="Hyunwoo Roh" userId="e430c190de97e596" providerId="LiveId" clId="{990F68D2-3FD4-1749-B734-EC4EC84F09E6}" dt="2025-07-07T07:29:00.976" v="7650" actId="20577"/>
          <ac:spMkLst>
            <pc:docMk/>
            <pc:sldMk cId="1879327966" sldId="278"/>
            <ac:spMk id="2" creationId="{325A9AA9-CB79-2363-7D05-DC41AA107EBA}"/>
          </ac:spMkLst>
        </pc:spChg>
        <pc:spChg chg="mod">
          <ac:chgData name="Hyunwoo Roh" userId="e430c190de97e596" providerId="LiveId" clId="{990F68D2-3FD4-1749-B734-EC4EC84F09E6}" dt="2025-07-07T07:32:06.554" v="7719" actId="20577"/>
          <ac:spMkLst>
            <pc:docMk/>
            <pc:sldMk cId="1879327966" sldId="278"/>
            <ac:spMk id="5" creationId="{17321359-F4E8-0FEF-FA56-7F86B7CD68E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8BF0D-DC2A-D24F-BAE5-DF520642BF05}" type="datetimeFigureOut">
              <a:rPr lang="en-KR" smtClean="0"/>
              <a:t>7/14/25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314D6-0C63-214D-B599-5E610E6FAD0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81354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14D6-0C63-214D-B599-5E610E6FAD02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33934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59F9C-1478-BAB0-6EE7-5A526BF2B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BD82FC-EE95-B42D-171B-7102AF8014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2552F-4EAC-3EA1-3458-22CB27D02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B528C-32A0-FB5E-495F-B9115F5725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14D6-0C63-214D-B599-5E610E6FAD02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86183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EA57E-6BD6-B979-8353-EEA55249F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6B6EAA-B603-4777-4337-A66553D29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97D4D0-4548-0353-7193-1447D518A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58784-14D2-A0DA-A77C-3D269164EB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14D6-0C63-214D-B599-5E610E6FAD02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61978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7B50E4-2343-4B20-80BE-1605C97DFB16}" type="datetime1">
              <a:rPr lang="en-US" smtClean="0"/>
              <a:t>7/14/25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96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CE6CA204-B091-40ED-8158-331EE628B522}" type="datetime1">
              <a:rPr lang="en-US" smtClean="0"/>
              <a:t>7/14/25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1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F09-9D88-4105-92F6-7298804EAA90}" type="datetime1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85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4F96-061D-4D71-97A2-2371A43FDE7C}" type="datetime1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12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E133-02A7-439F-9131-2680F754099D}" type="datetime1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13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F7DD-C7D0-4333-B18D-CCAF5427F9DD}" type="datetime1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42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5979-091A-4302-A385-56FC1CE52E32}" type="datetime1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02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7836D543-476D-434F-B209-1A114B2E3F04}" type="datetime1">
              <a:rPr lang="en-US" smtClean="0"/>
              <a:t>7/14/25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79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3DD0F20-7689-42E6-8664-6AA00B79F132}" type="datetime1">
              <a:rPr lang="en-US" smtClean="0"/>
              <a:t>7/14/25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44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30F2F577-5BDA-4749-9F3F-0D340DC0D6A8}" type="datetime1">
              <a:rPr lang="en-US" smtClean="0"/>
              <a:t>7/14/25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2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9378AD-A6D7-4162-BB5C-47C49B2E145B}" type="datetime1">
              <a:rPr lang="en-US" smtClean="0"/>
              <a:t>7/14/25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7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E44A-7CD8-4860-9BDC-2BE4C911F6D0}" type="datetime1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793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67B65D3-547A-48A8-9F1F-13ED0B55ACC6}" type="datetime1">
              <a:rPr lang="en-US" smtClean="0"/>
              <a:t>7/14/25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46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76A7CFE7-E645-4439-AA6B-DA8CF856D63E}" type="datetime1">
              <a:rPr lang="en-US" smtClean="0"/>
              <a:t>7/14/25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955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8B2C0DB-994F-48B0-91F4-5F06C3B86E32}" type="datetime1">
              <a:rPr lang="en-US" smtClean="0"/>
              <a:t>7/14/25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014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D3F6A089-BE3E-4BB0-98EE-FDF712FF3613}" type="datetime1">
              <a:rPr lang="en-US" smtClean="0"/>
              <a:t>7/14/25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053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AC101298-AE91-4071-9C72-5A98117ABE14}" type="datetime1">
              <a:rPr lang="en-US" smtClean="0"/>
              <a:t>7/14/25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306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ABE4333-790C-44CD-B503-F52418ED809A}" type="datetime1">
              <a:rPr lang="en-US" smtClean="0"/>
              <a:t>7/14/25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162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2397CCD-8E49-4379-8DCB-9F17CAEDFC10}" type="datetime1">
              <a:rPr lang="en-US" smtClean="0"/>
              <a:t>7/14/25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42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46F6-C62B-441B-BAD2-D550454B4D53}" type="datetime1">
              <a:rPr lang="en-US" smtClean="0"/>
              <a:t>7/14/25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644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3A68-D563-4FD5-B11F-54F8D5F1E37F}" type="datetime1">
              <a:rPr lang="en-US" smtClean="0"/>
              <a:t>7/14/25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832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3148FABB-02FF-476F-AB37-BDD0E354E780}" type="datetime1">
              <a:rPr lang="en-US" smtClean="0"/>
              <a:t>7/14/25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06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38EAEAF-D16E-446F-97F9-D23FB245CB45}" type="datetime1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85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5" y="1828800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28D3-736A-4038-886C-8BF662AA2745}" type="datetime1">
              <a:rPr lang="en-US" smtClean="0"/>
              <a:t>7/14/25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904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8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DEB-9B85-4E99-8A3D-ABE66C6280C3}" type="datetime1">
              <a:rPr lang="en-US" smtClean="0"/>
              <a:t>7/14/25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624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5DCA-443F-4667-9ED1-418507CE45A8}" type="datetime1">
              <a:rPr lang="en-US" smtClean="0"/>
              <a:t>7/14/25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532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0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557D-4816-44D0-B6EE-6CAC6E30B54D}" type="datetime1">
              <a:rPr lang="en-US" smtClean="0"/>
              <a:t>7/14/25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991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872E-5ED2-46B0-83A4-0C1AF0E0D91C}" type="datetime1">
              <a:rPr lang="en-US" smtClean="0"/>
              <a:t>7/14/25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224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8575-0C6E-47B4-936E-32183810D7BF}" type="datetime1">
              <a:rPr lang="en-US" smtClean="0"/>
              <a:t>7/14/25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43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9FB5-1C86-423F-AEAA-2683840666C3}" type="datetime1">
              <a:rPr lang="en-US" smtClean="0"/>
              <a:t>7/14/25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1370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B4E-88AF-46AC-B7C5-30308F179659}" type="datetime1">
              <a:rPr lang="en-US" smtClean="0"/>
              <a:t>7/14/25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91077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915B6-CC2A-4462-A7E5-B3080DF8F97D}" type="datetime1">
              <a:rPr lang="en-US" smtClean="0"/>
              <a:t>7/14/25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94675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8" y="5431536"/>
            <a:ext cx="9021471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88F7-A494-4EEB-A53D-2B97B1D4CD3C}" type="datetime1">
              <a:rPr lang="en-US" smtClean="0"/>
              <a:t>7/14/25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3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782E7A21-5BA8-4C4C-9705-3A1EA342AD8A}" type="datetime1">
              <a:rPr lang="en-US" smtClean="0"/>
              <a:t>7/14/25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253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BC0-1562-42E5-89A2-925CA193C8A6}" type="datetime1">
              <a:rPr lang="en-US" smtClean="0"/>
              <a:t>7/14/25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59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376A-778D-45CF-8340-DB03B2DA6A3E}" type="datetime1">
              <a:rPr lang="en-US" smtClean="0"/>
              <a:t>7/14/25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808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FF5A-622E-43FE-9EE9-BAAB78AB2046}" type="datetime1">
              <a:rPr lang="en-US" smtClean="0"/>
              <a:t>7/14/25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221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C09E-FF30-4AA0-A227-171955622259}" type="datetime1">
              <a:rPr lang="en-US" smtClean="0"/>
              <a:t>7/14/25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055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79FF-407B-4B41-9E69-DE66ED04A328}" type="datetime1">
              <a:rPr lang="en-US" smtClean="0"/>
              <a:t>7/14/25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97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E812-757D-4139-AF81-227C72D4B544}" type="datetime1">
              <a:rPr lang="en-US" smtClean="0"/>
              <a:t>7/14/25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627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A7E1-C424-43A5-938A-12DEC0A1D59D}" type="datetime1">
              <a:rPr lang="en-US" smtClean="0"/>
              <a:t>7/14/25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934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FC2-B89B-4919-A96B-662A3584681C}" type="datetime1">
              <a:rPr lang="en-US" smtClean="0"/>
              <a:t>7/14/25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163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BE51-D660-433D-AABA-154BE028E64E}" type="datetime1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13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F76E-6064-4431-B5C4-29A511725BCF}" type="datetime1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3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73BE-5F1F-40EF-8F67-E3F24D65884D}" type="datetime1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01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68EF1-668D-4AD0-8652-1F3B3622EDC2}" type="datetime1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609F-9B5B-4E29-8DB1-457A85E01A27}" type="datetime1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7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E37-B9D6-425C-B79B-6C6DFFBD0DA2}" type="datetime1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66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B0EE-4023-4E3C-8875-10AA631453CF}" type="datetime1">
              <a:rPr lang="en-US" smtClean="0"/>
              <a:t>7/14/25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57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EE9E671-1C83-40F7-9D33-FE8AAC7F721F}" type="datetime1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55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49" r:id="rId37"/>
    <p:sldLayoutId id="2147483737" r:id="rId38"/>
    <p:sldLayoutId id="2147483738" r:id="rId39"/>
    <p:sldLayoutId id="2147483739" r:id="rId40"/>
    <p:sldLayoutId id="2147483740" r:id="rId41"/>
    <p:sldLayoutId id="2147483741" r:id="rId42"/>
    <p:sldLayoutId id="2147483742" r:id="rId43"/>
    <p:sldLayoutId id="2147483743" r:id="rId44"/>
    <p:sldLayoutId id="2147483744" r:id="rId45"/>
    <p:sldLayoutId id="2147483745" r:id="rId46"/>
    <p:sldLayoutId id="2147483746" r:id="rId47"/>
    <p:sldLayoutId id="2147483747" r:id="rId48"/>
    <p:sldLayoutId id="2147483748" r:id="rId4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hyperlink" Target="https://smartstore.naver.com/gobarcode/products/11744560909?nl-query=PM45&amp;nl-au=17f5b1fee241489583bbb3eeefad4fc0&amp;NaPm=ci%3D17f5b1fee241489583bbb3eeefad4fc0%7Cct%3Dmcsmsu3m%7Ctr%3Dnslsl%7Csn%3D4504032%7Chk%3Db334461c98c8606bb3b6d500e4eb609531905824" TargetMode="Externa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3wHsB19cfKc?feature=oembed" TargetMode="External"/><Relationship Id="rId6" Type="http://schemas.openxmlformats.org/officeDocument/2006/relationships/hyperlink" Target="https://youtu.be/3wHsB19cfKc?si=2PyXfaUFZmAEiwdV" TargetMode="External"/><Relationship Id="rId5" Type="http://schemas.openxmlformats.org/officeDocument/2006/relationships/image" Target="../media/image29.jpe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smartstore.naver.com/solbar/products/6469967484?nl-query=SATO%20CL4NX&amp;nl-au=1e06d3035dd1484b82f65f56a6f59353&amp;NaPm=ci%3D1e06d3035dd1484b82f65f56a6f59353%7Cct%3Dmcsmn1hc%7Ctr%3Dnslsl%7Csn%3D888698%7Chk%3D1794821acbb0aabf7c2bf81427859d82c743c5e6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smartstore.naver.com/gobarcode/products/11744560909?nl-query=PM45&amp;nl-au=17f5b1fee241489583bbb3eeefad4fc0&amp;NaPm=ci%3D17f5b1fee241489583bbb3eeefad4fc0%7Cct%3Dmcsmsu3m%7Ctr%3Dnslsl%7Csn%3D4504032%7Chk%3Db334461c98c8606bb3b6d500e4eb609531905824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Ns1n3uWR9dQ?feature=oembed" TargetMode="External"/><Relationship Id="rId6" Type="http://schemas.openxmlformats.org/officeDocument/2006/relationships/hyperlink" Target="https://youtu.be/Ns1n3uWR9dQ?si=vKiZv2lVtcVCrEVa" TargetMode="External"/><Relationship Id="rId5" Type="http://schemas.openxmlformats.org/officeDocument/2006/relationships/image" Target="../media/image32.jpe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smartstore.naver.com/solbar/products/11116213001?nl-query=Zebra%20PDA&amp;nl-au=c6c2f160b68f4ae0a5daa968b911b42b&amp;NaPm=ci%3Dc6c2f160b68f4ae0a5daa968b911b42b%7Cct%3Dmcsnuuvy%7Ctr%3Dnslsl%7Csn%3D888698%7Chk%3D76542d55546e5f173502d32d262c0ecaab278c8c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hyperlink" Target="https://smartstore.naver.com/solbar/products/8535386579?n_media=684927&amp;n_query=HONEYWELLPDA&amp;n_rank=1&amp;n_ad_group=grp-a001-02-000000033815681&amp;n_ad=nad-a001-02-000000244152526&amp;n_campaign_type=2&amp;n_mall_id=ncp_1nqi6g_01&amp;n_mall_pid=8535386579&amp;n_ad_group_type=2&amp;n_match=3&amp;NaPm=ct%3Dmcsrej08%7Cci%3DER1cd37389%2D5b01%2D11f0%2D8111%2D5a1d3fa60716%7Ctr%3Dplan%7Chk%3D9865407a88c1182da13b966d1293d1164efdfd99%7Cnacn%3DQsL4BowF0dBfB" TargetMode="Externa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jpeg"/><Relationship Id="rId5" Type="http://schemas.openxmlformats.org/officeDocument/2006/relationships/hyperlink" Target="http://itempage3.auction.co.kr/DetailView.aspx?itemno=D585920223" TargetMode="Externa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hyperlink" Target="https://www.lotteon.com/p/product/LO2497749141?sitmNo=LO2497749141_2497749142&amp;ch_no=100071&amp;ch_dtl_no=1000227&amp;entryPoint=pcs&amp;dp_infw_cd=CHT&amp;service_id=pcdn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vRZybudYcg8?feature=oembed" TargetMode="External"/><Relationship Id="rId6" Type="http://schemas.openxmlformats.org/officeDocument/2006/relationships/hyperlink" Target="https://www.youtube.com/watch?v=vRZybudYcg8" TargetMode="External"/><Relationship Id="rId5" Type="http://schemas.openxmlformats.org/officeDocument/2006/relationships/image" Target="../media/image26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752A-7165-715C-F139-C85EC88F3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606367"/>
            <a:ext cx="4361688" cy="3475236"/>
          </a:xfrm>
        </p:spPr>
        <p:txBody>
          <a:bodyPr anchor="b">
            <a:normAutofit/>
          </a:bodyPr>
          <a:lstStyle/>
          <a:p>
            <a:r>
              <a:rPr lang="en-US" sz="5000" dirty="0"/>
              <a:t>Smart Showcase Project</a:t>
            </a:r>
            <a:endParaRPr lang="en-KR" sz="5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B58D1-ABF6-CF05-0C3E-3F7A89905F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208148"/>
            <a:ext cx="4550663" cy="1184585"/>
          </a:xfrm>
        </p:spPr>
        <p:txBody>
          <a:bodyPr>
            <a:normAutofit/>
          </a:bodyPr>
          <a:lstStyle/>
          <a:p>
            <a:r>
              <a:rPr lang="en-US" dirty="0"/>
              <a:t>for UAE (United Arab Emirates) </a:t>
            </a:r>
            <a:endParaRPr lang="en-KR" dirty="0"/>
          </a:p>
        </p:txBody>
      </p:sp>
      <p:pic>
        <p:nvPicPr>
          <p:cNvPr id="5" name="Picture Placeholder 4" descr="A machine on a table&#10;&#10;AI-generated content may be incorrect.">
            <a:extLst>
              <a:ext uri="{FF2B5EF4-FFF2-40B4-BE49-F238E27FC236}">
                <a16:creationId xmlns:a16="http://schemas.microsoft.com/office/drawing/2014/main" id="{62B0258E-E23A-EAA3-EF5B-5DFDF4783C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993" r="13993"/>
          <a:stretch>
            <a:fillRect/>
          </a:stretch>
        </p:blipFill>
        <p:spPr>
          <a:xfrm>
            <a:off x="0" y="0"/>
            <a:ext cx="6584950" cy="6858000"/>
          </a:xfrm>
        </p:spPr>
      </p:pic>
      <p:pic>
        <p:nvPicPr>
          <p:cNvPr id="12" name="Picture 11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2ED5A1E2-2FB3-ED8C-140C-FAF85DFA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180" y="5789473"/>
            <a:ext cx="1229120" cy="122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73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FEA5A-DBDB-5F05-5EB2-A988E42F3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46511-25D3-735E-3E05-E93986BE3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-249147"/>
            <a:ext cx="9433878" cy="1554480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 제품 </a:t>
            </a:r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Honeywell PM45/PM45C</a:t>
            </a:r>
            <a:endParaRPr lang="en-KR" sz="4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464F4AE7-B441-DC4D-3B78-2B68C1223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520" y="6158049"/>
            <a:ext cx="2612674" cy="528194"/>
          </a:xfrm>
          <a:prstGeom prst="rect">
            <a:avLst/>
          </a:prstGeom>
        </p:spPr>
      </p:pic>
      <p:pic>
        <p:nvPicPr>
          <p:cNvPr id="6" name="Picture 5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F46D73C1-C457-4929-A53C-10771FED1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63" y="5807586"/>
            <a:ext cx="1229120" cy="122912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8379A9-609B-DE57-1595-627FF676CBD0}"/>
              </a:ext>
            </a:extLst>
          </p:cNvPr>
          <p:cNvCxnSpPr>
            <a:cxnSpLocks/>
          </p:cNvCxnSpPr>
          <p:nvPr/>
        </p:nvCxnSpPr>
        <p:spPr>
          <a:xfrm>
            <a:off x="666940" y="1373066"/>
            <a:ext cx="8583938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56C09A7-F595-1387-FE47-FEE408049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64" y="2233779"/>
            <a:ext cx="4335234" cy="28186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EA0D16-C237-1DCC-7B2A-105FA48ADC91}"/>
              </a:ext>
            </a:extLst>
          </p:cNvPr>
          <p:cNvSpPr txBox="1"/>
          <p:nvPr/>
        </p:nvSpPr>
        <p:spPr>
          <a:xfrm>
            <a:off x="5138791" y="1961675"/>
            <a:ext cx="687951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✅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유연한 설치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빠른 속도 갖춘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IoT,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RFID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친화형 산업용 프린터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✅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PM45C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PM45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Compact Version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최대 라벨 롤 직경 차이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💵 300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dpi - 2,100,000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KRW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(PM45)</a:t>
            </a: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203 dpi – 1,790,000 KRW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(PM45)</a:t>
            </a: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DC392A-C433-4FBF-5707-7BB5F79719FA}"/>
              </a:ext>
            </a:extLst>
          </p:cNvPr>
          <p:cNvSpPr txBox="1"/>
          <p:nvPr/>
        </p:nvSpPr>
        <p:spPr>
          <a:xfrm>
            <a:off x="9250878" y="2906171"/>
            <a:ext cx="9754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5"/>
              </a:rPr>
              <a:t>구매 링크</a:t>
            </a:r>
            <a:endParaRPr lang="en-KR" sz="11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83D80E-01ED-E0CB-204F-B7A8EB81C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791" y="3426656"/>
            <a:ext cx="5985819" cy="273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76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C3FF3-C2AB-508E-64E6-AD9CE7135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F14B821A-4C51-0A10-CE1F-215F12376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520" y="6158049"/>
            <a:ext cx="2612674" cy="528194"/>
          </a:xfrm>
          <a:prstGeom prst="rect">
            <a:avLst/>
          </a:prstGeom>
        </p:spPr>
      </p:pic>
      <p:pic>
        <p:nvPicPr>
          <p:cNvPr id="6" name="Picture 5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DD82F647-3773-AD7D-4E12-E0CD36218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63" y="5807586"/>
            <a:ext cx="1229120" cy="1229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F945FF-DB63-0D1E-E475-6AF96D8AC83E}"/>
              </a:ext>
            </a:extLst>
          </p:cNvPr>
          <p:cNvSpPr txBox="1"/>
          <p:nvPr/>
        </p:nvSpPr>
        <p:spPr>
          <a:xfrm>
            <a:off x="5110503" y="5545976"/>
            <a:ext cx="62837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KR" sz="1100" dirty="0"/>
          </a:p>
        </p:txBody>
      </p:sp>
      <p:pic>
        <p:nvPicPr>
          <p:cNvPr id="2" name="Online Media 1" descr="Honeywell PM45 mid-range printer">
            <a:hlinkClick r:id="" action="ppaction://media"/>
            <a:extLst>
              <a:ext uri="{FF2B5EF4-FFF2-40B4-BE49-F238E27FC236}">
                <a16:creationId xmlns:a16="http://schemas.microsoft.com/office/drawing/2014/main" id="{342D2C54-7E4C-5F61-917E-543FF332E3B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208790" y="285039"/>
            <a:ext cx="9774420" cy="55225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AC8F84-B944-1AA4-F01A-DF3D0F27160A}"/>
              </a:ext>
            </a:extLst>
          </p:cNvPr>
          <p:cNvSpPr txBox="1"/>
          <p:nvPr/>
        </p:nvSpPr>
        <p:spPr>
          <a:xfrm>
            <a:off x="2955561" y="6158049"/>
            <a:ext cx="6280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hlinkClick r:id="rId6"/>
              </a:rPr>
              <a:t>https://youtu.be/3wHsB19cfKc?si=2PyXfaUFZmAEiwdV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0965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3F06C-2652-2D65-B4E7-FB20426AE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C74B8-3BD7-729B-BD70-6D1C9D0A3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-249147"/>
            <a:ext cx="8467558" cy="1554480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 제품 </a:t>
            </a:r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SATO CL4NX PLUS</a:t>
            </a:r>
            <a:endParaRPr lang="en-KR" sz="4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52719E27-970C-FBA6-015A-CDD00FB3C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520" y="6158049"/>
            <a:ext cx="2612674" cy="528194"/>
          </a:xfrm>
          <a:prstGeom prst="rect">
            <a:avLst/>
          </a:prstGeom>
        </p:spPr>
      </p:pic>
      <p:pic>
        <p:nvPicPr>
          <p:cNvPr id="6" name="Picture 5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B3758928-E6EC-C7C0-4902-F70B4DCF7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63" y="5807586"/>
            <a:ext cx="1229120" cy="122912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074360-29DB-584B-DAB5-A9F7CF5FD3D1}"/>
              </a:ext>
            </a:extLst>
          </p:cNvPr>
          <p:cNvCxnSpPr>
            <a:cxnSpLocks/>
          </p:cNvCxnSpPr>
          <p:nvPr/>
        </p:nvCxnSpPr>
        <p:spPr>
          <a:xfrm>
            <a:off x="666940" y="1373066"/>
            <a:ext cx="7342527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대체 텍스트 노출">
            <a:extLst>
              <a:ext uri="{FF2B5EF4-FFF2-40B4-BE49-F238E27FC236}">
                <a16:creationId xmlns:a16="http://schemas.microsoft.com/office/drawing/2014/main" id="{240322E2-959F-7AB8-78B3-7E1A79FF3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7" y="1806614"/>
            <a:ext cx="3678317" cy="367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40D5A-20B3-43BB-0C27-DD537568E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9416" y="2711090"/>
            <a:ext cx="5755004" cy="33281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B93826-DE61-D9C0-35C1-84D1C2784433}"/>
              </a:ext>
            </a:extLst>
          </p:cNvPr>
          <p:cNvSpPr txBox="1"/>
          <p:nvPr/>
        </p:nvSpPr>
        <p:spPr>
          <a:xfrm>
            <a:off x="4659416" y="1884440"/>
            <a:ext cx="44207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✅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203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dpi (8dot/mm)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해상도만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판매중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✅ 직관적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UI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사용자 편의성 높음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DFDB6-BC5F-B495-BF45-3841D3BE91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245740" y="1884440"/>
            <a:ext cx="3133008" cy="64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203 dpi – 2,100,000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DDE0B7-4280-88D9-4247-78CAD9B81607}"/>
              </a:ext>
            </a:extLst>
          </p:cNvPr>
          <p:cNvSpPr txBox="1"/>
          <p:nvPr/>
        </p:nvSpPr>
        <p:spPr>
          <a:xfrm>
            <a:off x="11022107" y="2394368"/>
            <a:ext cx="9754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6"/>
              </a:rPr>
              <a:t>구매 </a:t>
            </a:r>
            <a:r>
              <a:rPr lang="ko-KR" altLang="en-US" sz="1100" dirty="0">
                <a:hlinkClick r:id="rId7"/>
              </a:rPr>
              <a:t>링크</a:t>
            </a:r>
            <a:endParaRPr lang="en-KR" sz="1100" dirty="0"/>
          </a:p>
        </p:txBody>
      </p:sp>
    </p:spTree>
    <p:extLst>
      <p:ext uri="{BB962C8B-B14F-4D97-AF65-F5344CB8AC3E}">
        <p14:creationId xmlns:p14="http://schemas.microsoft.com/office/powerpoint/2010/main" val="2638392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8D2EE-87CB-C7E0-D3E8-89118A481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D7008214-7F3B-45D8-E651-A3B87F44B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520" y="6158049"/>
            <a:ext cx="2612674" cy="528194"/>
          </a:xfrm>
          <a:prstGeom prst="rect">
            <a:avLst/>
          </a:prstGeom>
        </p:spPr>
      </p:pic>
      <p:pic>
        <p:nvPicPr>
          <p:cNvPr id="6" name="Picture 5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27B6B61A-A942-F41D-D2EA-ECE3B957A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63" y="5807586"/>
            <a:ext cx="1229120" cy="1229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61A2D-E9B1-3EAE-A4E5-A2AF73A0C391}"/>
              </a:ext>
            </a:extLst>
          </p:cNvPr>
          <p:cNvSpPr txBox="1"/>
          <p:nvPr/>
        </p:nvSpPr>
        <p:spPr>
          <a:xfrm>
            <a:off x="5110503" y="5545976"/>
            <a:ext cx="62837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KR" sz="1100" dirty="0"/>
          </a:p>
        </p:txBody>
      </p:sp>
      <p:pic>
        <p:nvPicPr>
          <p:cNvPr id="3" name="Online Media 2" descr="CL4/6NX Plus Series Introduction Video">
            <a:hlinkClick r:id="" action="ppaction://media"/>
            <a:extLst>
              <a:ext uri="{FF2B5EF4-FFF2-40B4-BE49-F238E27FC236}">
                <a16:creationId xmlns:a16="http://schemas.microsoft.com/office/drawing/2014/main" id="{107ACA1D-6BC1-E0F9-8F29-78B5D4FF725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44428" y="274540"/>
            <a:ext cx="10103144" cy="57082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AA21DA-EBD6-5AF8-63BF-1BD8E5A99C95}"/>
              </a:ext>
            </a:extLst>
          </p:cNvPr>
          <p:cNvSpPr txBox="1"/>
          <p:nvPr/>
        </p:nvSpPr>
        <p:spPr>
          <a:xfrm>
            <a:off x="3140439" y="6237480"/>
            <a:ext cx="6280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https://youtu.be/Ns1n3uWR9dQ?si=vKiZv2lVtcVCrEVa</a:t>
            </a:r>
            <a:r>
              <a:rPr lang="en-US" dirty="0"/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9064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0A3B7-4CE1-DE34-FAC3-C7CC7268E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45787-DF1A-2374-521F-57E9A36AE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-488328"/>
            <a:ext cx="8467558" cy="1554480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바코드 프린터 추천 </a:t>
            </a:r>
            <a:r>
              <a:rPr lang="en-US" altLang="ko-KR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Summary</a:t>
            </a:r>
            <a:endParaRPr lang="en-KR" sz="3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DC06DF8C-5236-B800-7601-BD47054F9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520" y="6158049"/>
            <a:ext cx="2612674" cy="528194"/>
          </a:xfrm>
          <a:prstGeom prst="rect">
            <a:avLst/>
          </a:prstGeom>
        </p:spPr>
      </p:pic>
      <p:pic>
        <p:nvPicPr>
          <p:cNvPr id="6" name="Picture 5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492C5C09-946C-CAAB-5E3C-210FFDF43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63" y="5807586"/>
            <a:ext cx="1229120" cy="122912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CD9C3E-C46C-9ED6-B6E0-6620B5C34872}"/>
              </a:ext>
            </a:extLst>
          </p:cNvPr>
          <p:cNvCxnSpPr>
            <a:cxnSpLocks/>
          </p:cNvCxnSpPr>
          <p:nvPr/>
        </p:nvCxnSpPr>
        <p:spPr>
          <a:xfrm>
            <a:off x="666940" y="1123374"/>
            <a:ext cx="7342527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3879BF-624B-BF75-8206-7AF2D807B6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6939" y="1584045"/>
            <a:ext cx="10560694" cy="4280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👍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300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dpi,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시장 점유율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업계 표준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-&gt;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Zebra ZT610</a:t>
            </a:r>
            <a:r>
              <a:rPr lang="ko-KR" altLang="en-US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선택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(3,500,000 KRW)</a:t>
            </a:r>
          </a:p>
          <a:p>
            <a:pPr marL="0" indent="0">
              <a:buNone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Zebra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생태계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(PDA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 호환 등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높은 사용성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국내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Zebra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AS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센터 구축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부품 수급 원할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✌️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203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dpi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로도 충분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가성비 고려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-&gt;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Honeywell PM45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선택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(2,100,000 KRW)</a:t>
            </a:r>
            <a:endParaRPr lang="en-US" altLang="ko-KR" dirty="0">
              <a:solidFill>
                <a:srgbClr val="FF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빠른 부팅과 안정성으로 물류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·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제조 현장에 적합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-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클라우드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IoT, RFID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 최신 기능 지원으로 확장성 우수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238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A6742-DB89-C0E0-7AAF-7E0C99AC2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FE58FC8-3973-22DE-2243-5D78EFB3438C}"/>
              </a:ext>
            </a:extLst>
          </p:cNvPr>
          <p:cNvSpPr txBox="1">
            <a:spLocks/>
          </p:cNvSpPr>
          <p:nvPr/>
        </p:nvSpPr>
        <p:spPr>
          <a:xfrm>
            <a:off x="567678" y="-134911"/>
            <a:ext cx="8467558" cy="1554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PDA (Personal Digital Assistant)</a:t>
            </a:r>
            <a:endParaRPr lang="en-KR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BC6831-192C-EC67-25A5-5372BC5FE3E5}"/>
              </a:ext>
            </a:extLst>
          </p:cNvPr>
          <p:cNvCxnSpPr>
            <a:cxnSpLocks/>
          </p:cNvCxnSpPr>
          <p:nvPr/>
        </p:nvCxnSpPr>
        <p:spPr>
          <a:xfrm>
            <a:off x="567678" y="1554714"/>
            <a:ext cx="7075086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 descr="A person in a warehouse scanning a product&#10;&#10;AI-generated content may be incorrect.">
            <a:extLst>
              <a:ext uri="{FF2B5EF4-FFF2-40B4-BE49-F238E27FC236}">
                <a16:creationId xmlns:a16="http://schemas.microsoft.com/office/drawing/2014/main" id="{9037076A-DAF0-76F0-BC41-7EB0E3F33E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3184" r="33184"/>
          <a:stretch>
            <a:fillRect/>
          </a:stretch>
        </p:blipFill>
        <p:spPr>
          <a:xfrm>
            <a:off x="8259580" y="0"/>
            <a:ext cx="3932419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24D5AF-5CF7-74F8-FDB3-5E1002683652}"/>
              </a:ext>
            </a:extLst>
          </p:cNvPr>
          <p:cNvSpPr txBox="1"/>
          <p:nvPr/>
        </p:nvSpPr>
        <p:spPr>
          <a:xfrm>
            <a:off x="567678" y="1930041"/>
            <a:ext cx="7075086" cy="4238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PDA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Key Function Specification</a:t>
            </a:r>
            <a:endParaRPr kumimoji="0" lang="en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주요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PDA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 제조사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PDA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 추천 제품 목록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  <a:p>
            <a:pPr marL="914400" lvl="1" indent="-457200">
              <a:lnSpc>
                <a:spcPct val="120000"/>
              </a:lnSpc>
              <a:spcBef>
                <a:spcPts val="1000"/>
              </a:spcBef>
              <a:buFontTx/>
              <a:buChar char="-"/>
              <a:defRPr/>
            </a:pPr>
            <a:r>
              <a:rPr lang="en-US" altLang="ko-KR" sz="24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ZEBRA TC22</a:t>
            </a:r>
          </a:p>
          <a:p>
            <a:pPr marL="914400" lvl="1" indent="-457200">
              <a:lnSpc>
                <a:spcPct val="120000"/>
              </a:lnSpc>
              <a:spcBef>
                <a:spcPts val="1000"/>
              </a:spcBef>
              <a:buFontTx/>
              <a:buChar char="-"/>
              <a:defRPr/>
            </a:pPr>
            <a:r>
              <a:rPr lang="en-US" altLang="ko-KR" sz="24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Honeywell EDA52</a:t>
            </a:r>
          </a:p>
          <a:p>
            <a:pPr marL="914400" lvl="1" indent="-457200">
              <a:lnSpc>
                <a:spcPct val="120000"/>
              </a:lnSpc>
              <a:spcBef>
                <a:spcPts val="1000"/>
              </a:spcBef>
              <a:buFontTx/>
              <a:buChar char="-"/>
              <a:defRPr/>
            </a:pPr>
            <a:r>
              <a:rPr lang="en-US" altLang="ko-KR" sz="24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Bluebird EF550R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958013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6C0B7-CCA9-0F25-D0FC-C971A42F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BDA7-7ABD-ED0C-8664-ED99834F2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-249147"/>
            <a:ext cx="8467558" cy="155448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PDA Key Function Spec.</a:t>
            </a:r>
            <a:endParaRPr lang="en-KR" sz="4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FE871030-441A-8A2D-194B-319F90A09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520" y="6158049"/>
            <a:ext cx="2612674" cy="528194"/>
          </a:xfrm>
          <a:prstGeom prst="rect">
            <a:avLst/>
          </a:prstGeom>
        </p:spPr>
      </p:pic>
      <p:pic>
        <p:nvPicPr>
          <p:cNvPr id="6" name="Picture 5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9CFD5672-CF19-2BEB-E587-84DA5CC45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63" y="5807586"/>
            <a:ext cx="1229120" cy="122912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1717A20-633F-C59F-7576-3124832E3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97960"/>
              </p:ext>
            </p:extLst>
          </p:nvPr>
        </p:nvGraphicFramePr>
        <p:xfrm>
          <a:off x="769144" y="1439793"/>
          <a:ext cx="10653712" cy="471825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35225">
                  <a:extLst>
                    <a:ext uri="{9D8B030D-6E8A-4147-A177-3AD203B41FA5}">
                      <a16:colId xmlns:a16="http://schemas.microsoft.com/office/drawing/2014/main" val="3803104771"/>
                    </a:ext>
                  </a:extLst>
                </a:gridCol>
                <a:gridCol w="8218487">
                  <a:extLst>
                    <a:ext uri="{9D8B030D-6E8A-4147-A177-3AD203B41FA5}">
                      <a16:colId xmlns:a16="http://schemas.microsoft.com/office/drawing/2014/main" val="486650050"/>
                    </a:ext>
                  </a:extLst>
                </a:gridCol>
              </a:tblGrid>
              <a:tr h="305167">
                <a:tc>
                  <a:txBody>
                    <a:bodyPr/>
                    <a:lstStyle/>
                    <a:p>
                      <a:pPr algn="l"/>
                      <a:endParaRPr lang="ko-KR" altLang="en-US" sz="18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47625" marR="47625" marT="9525" marB="9525" anchor="ctr"/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8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47625" marR="47625" marT="9525" marB="9525" anchor="ctr"/>
                </a:tc>
                <a:extLst>
                  <a:ext uri="{0D108BD9-81ED-4DB2-BD59-A6C34878D82A}">
                    <a16:rowId xmlns:a16="http://schemas.microsoft.com/office/drawing/2014/main" val="2929021803"/>
                  </a:ext>
                </a:extLst>
              </a:tr>
              <a:tr h="882618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📱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운영 체제</a:t>
                      </a:r>
                    </a:p>
                  </a:txBody>
                  <a:tcPr marL="47625" marR="4762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- 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대부분 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Android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기반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일부 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Windows 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기반 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PDA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도 판매 중</a:t>
                      </a:r>
                      <a:endParaRPr lang="en-US" altLang="ko-KR" sz="18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l"/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- Android Version 11 (2020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년 출시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~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Version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16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(2025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년 출시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endParaRPr lang="en-US" altLang="ko-KR" sz="18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l"/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-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공식 지원이 유지되고 있는 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Version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14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이후 제품 권장</a:t>
                      </a:r>
                      <a:endParaRPr lang="en-US" altLang="ko-KR" sz="18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47625" marR="47625" marT="9525" marB="9525" anchor="ctr"/>
                </a:tc>
                <a:extLst>
                  <a:ext uri="{0D108BD9-81ED-4DB2-BD59-A6C34878D82A}">
                    <a16:rowId xmlns:a16="http://schemas.microsoft.com/office/drawing/2014/main" val="929527804"/>
                  </a:ext>
                </a:extLst>
              </a:tr>
              <a:tr h="882618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🧠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프로세서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메모리</a:t>
                      </a:r>
                    </a:p>
                  </a:txBody>
                  <a:tcPr marL="47625" marR="476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-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Qualcomm Snapdragon </a:t>
                      </a:r>
                      <a:r>
                        <a:rPr lang="ko-KR" altLang="en-US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시리즈가 주로 탑재됨 </a:t>
                      </a:r>
                      <a:r>
                        <a:rPr lang="en-US" altLang="ko-KR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lang="ko-KR" altLang="en-US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</a:t>
                      </a:r>
                      <a:r>
                        <a:rPr lang="en-US" altLang="ko-KR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 660, 665 </a:t>
                      </a:r>
                      <a:r>
                        <a:rPr lang="ko-KR" altLang="en-US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등</a:t>
                      </a:r>
                      <a:r>
                        <a:rPr lang="en-US" altLang="ko-KR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</a:t>
                      </a:r>
                      <a:endParaRPr lang="en-US" altLang="ko-KR" sz="18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-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고속 데이터 처리 및 실시간 앱 실행 성능 확보 필요</a:t>
                      </a:r>
                    </a:p>
                  </a:txBody>
                  <a:tcPr marL="47625" marR="47625" marT="9525" marB="9525" anchor="ctr"/>
                </a:tc>
                <a:extLst>
                  <a:ext uri="{0D108BD9-81ED-4DB2-BD59-A6C34878D82A}">
                    <a16:rowId xmlns:a16="http://schemas.microsoft.com/office/drawing/2014/main" val="2467455352"/>
                  </a:ext>
                </a:extLst>
              </a:tr>
              <a:tr h="882618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🖥️ 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화면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배터리</a:t>
                      </a:r>
                    </a:p>
                  </a:txBody>
                  <a:tcPr marL="47625" marR="4762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-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4~5.5</a:t>
                      </a:r>
                      <a:r>
                        <a:rPr lang="ko-KR" altLang="en-US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인치 터치스크린 </a:t>
                      </a:r>
                      <a:r>
                        <a:rPr lang="en-US" altLang="ko-KR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lang="ko-KR" altLang="en-US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글러브</a:t>
                      </a:r>
                      <a:r>
                        <a:rPr lang="en-US" altLang="ko-KR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습기 대응 지원 모델도 있음</a:t>
                      </a:r>
                      <a:r>
                        <a:rPr lang="en-US" altLang="ko-KR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-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연속 사용 </a:t>
                      </a:r>
                      <a:r>
                        <a:rPr lang="en-US" altLang="ko-KR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8~12</a:t>
                      </a:r>
                      <a:r>
                        <a:rPr lang="ko-KR" altLang="en-US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시간 이상 가능한 모델 권장</a:t>
                      </a:r>
                      <a:endParaRPr lang="en-US" altLang="ko-KR" sz="18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47625" marR="47625" marT="9525" marB="9525" anchor="ctr"/>
                </a:tc>
                <a:extLst>
                  <a:ext uri="{0D108BD9-81ED-4DB2-BD59-A6C34878D82A}">
                    <a16:rowId xmlns:a16="http://schemas.microsoft.com/office/drawing/2014/main" val="2304112958"/>
                  </a:ext>
                </a:extLst>
              </a:tr>
              <a:tr h="882618">
                <a:tc>
                  <a:txBody>
                    <a:bodyPr/>
                    <a:lstStyle/>
                    <a:p>
                      <a:pPr algn="l"/>
                      <a:r>
                        <a:rPr lang="en-KR" dirty="0"/>
                        <a:t>🔍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스캔 엔진</a:t>
                      </a:r>
                    </a:p>
                  </a:txBody>
                  <a:tcPr marL="47625" marR="4762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-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대부분 </a:t>
                      </a:r>
                      <a:r>
                        <a:rPr lang="en-US" altLang="ko-KR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</a:t>
                      </a:r>
                      <a:r>
                        <a:rPr lang="en-US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 </a:t>
                      </a:r>
                      <a:r>
                        <a:rPr lang="ko-KR" altLang="en-US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이미저</a:t>
                      </a:r>
                      <a:r>
                        <a:rPr lang="ko-KR" altLang="en-US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엔진 </a:t>
                      </a:r>
                      <a:r>
                        <a:rPr lang="en-US" altLang="ko-KR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lang="en-US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SE4710, SE4750, Honeywell N6603 </a:t>
                      </a:r>
                      <a:r>
                        <a:rPr lang="ko-KR" altLang="en-US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등</a:t>
                      </a:r>
                      <a:r>
                        <a:rPr lang="en-US" altLang="ko-KR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</a:t>
                      </a:r>
                      <a:r>
                        <a:rPr lang="ko-KR" altLang="en-US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탑재</a:t>
                      </a:r>
                      <a:endParaRPr lang="en-US" altLang="ko-KR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l"/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-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1D/2D </a:t>
                      </a:r>
                      <a:r>
                        <a:rPr lang="ko-KR" altLang="en-US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바코드 </a:t>
                      </a:r>
                      <a:r>
                        <a:rPr lang="en-US" altLang="ko-KR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lang="en-US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QR, PDF417, </a:t>
                      </a:r>
                      <a:r>
                        <a:rPr lang="en-US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DataMatrix</a:t>
                      </a:r>
                      <a:r>
                        <a:rPr lang="en-US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등</a:t>
                      </a:r>
                      <a:r>
                        <a:rPr lang="en-US" altLang="ko-KR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빠른 스캔 가능</a:t>
                      </a:r>
                      <a:endParaRPr lang="en-US" altLang="ko-KR" sz="18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47625" marR="47625" marT="9525" marB="9525" anchor="ctr"/>
                </a:tc>
                <a:extLst>
                  <a:ext uri="{0D108BD9-81ED-4DB2-BD59-A6C34878D82A}">
                    <a16:rowId xmlns:a16="http://schemas.microsoft.com/office/drawing/2014/main" val="2056866405"/>
                  </a:ext>
                </a:extLst>
              </a:tr>
              <a:tr h="8826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/>
                        <a:t>🔗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액세서리 확장성</a:t>
                      </a:r>
                    </a:p>
                  </a:txBody>
                  <a:tcPr marL="47625" marR="476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-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800" b="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건핸들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+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부트케이스 액세서리 추가주문 시 빠른 바코드 스캔 및 작업 가능</a:t>
                      </a:r>
                      <a:endParaRPr lang="en-US" altLang="ko-KR" sz="18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47625" marR="47625" marT="9525" marB="9525" anchor="ctr"/>
                </a:tc>
                <a:extLst>
                  <a:ext uri="{0D108BD9-81ED-4DB2-BD59-A6C34878D82A}">
                    <a16:rowId xmlns:a16="http://schemas.microsoft.com/office/drawing/2014/main" val="3001966743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E5502D-916E-FFA0-8E23-4973E6F78760}"/>
              </a:ext>
            </a:extLst>
          </p:cNvPr>
          <p:cNvCxnSpPr>
            <a:cxnSpLocks/>
          </p:cNvCxnSpPr>
          <p:nvPr/>
        </p:nvCxnSpPr>
        <p:spPr>
          <a:xfrm>
            <a:off x="769144" y="1439792"/>
            <a:ext cx="10810209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442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C8492-9E1E-03F1-58A2-EBE11E81F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8B395-76FD-F5E1-0813-DFD214DBC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-249147"/>
            <a:ext cx="8467558" cy="1554480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주요 </a:t>
            </a:r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PDA</a:t>
            </a:r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제조사 </a:t>
            </a:r>
            <a:endParaRPr lang="en-KR" sz="4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52F8B7B5-2594-C579-E25C-57E01F2F9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520" y="6158049"/>
            <a:ext cx="2612674" cy="528194"/>
          </a:xfrm>
          <a:prstGeom prst="rect">
            <a:avLst/>
          </a:prstGeom>
        </p:spPr>
      </p:pic>
      <p:pic>
        <p:nvPicPr>
          <p:cNvPr id="6" name="Picture 5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AFFCB6C8-419D-C2C7-C02A-8B8140C25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63" y="5807586"/>
            <a:ext cx="1229120" cy="1229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935935-80B4-FA88-63B5-AAC8E26FB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1823" y="1316088"/>
            <a:ext cx="2338861" cy="795695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47F43E-95C8-36DE-02CD-9F8F3B769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594505"/>
              </p:ext>
            </p:extLst>
          </p:nvPr>
        </p:nvGraphicFramePr>
        <p:xfrm>
          <a:off x="666940" y="1713936"/>
          <a:ext cx="8164826" cy="3939725"/>
        </p:xfrm>
        <a:graphic>
          <a:graphicData uri="http://schemas.openxmlformats.org/drawingml/2006/table">
            <a:tbl>
              <a:tblPr/>
              <a:tblGrid>
                <a:gridCol w="2125245">
                  <a:extLst>
                    <a:ext uri="{9D8B030D-6E8A-4147-A177-3AD203B41FA5}">
                      <a16:colId xmlns:a16="http://schemas.microsoft.com/office/drawing/2014/main" val="3345644461"/>
                    </a:ext>
                  </a:extLst>
                </a:gridCol>
                <a:gridCol w="6039581">
                  <a:extLst>
                    <a:ext uri="{9D8B030D-6E8A-4147-A177-3AD203B41FA5}">
                      <a16:colId xmlns:a16="http://schemas.microsoft.com/office/drawing/2014/main" val="1222529975"/>
                    </a:ext>
                  </a:extLst>
                </a:gridCol>
              </a:tblGrid>
              <a:tr h="52290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제조사</a:t>
                      </a:r>
                    </a:p>
                  </a:txBody>
                  <a:tcPr marL="77841" marR="77841" marT="38921" marB="389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특징</a:t>
                      </a:r>
                    </a:p>
                  </a:txBody>
                  <a:tcPr marL="77841" marR="77841" marT="38921" marB="389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118281"/>
                  </a:ext>
                </a:extLst>
              </a:tr>
              <a:tr h="915093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Zebra Technologies</a:t>
                      </a:r>
                      <a:endParaRPr 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77841" marR="77841" marT="38921" marB="389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글로벌 </a:t>
                      </a:r>
                      <a:r>
                        <a:rPr lang="en-US" altLang="ko-KR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</a:t>
                      </a:r>
                      <a:r>
                        <a:rPr lang="ko-KR" altLang="en-US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위권</a:t>
                      </a:r>
                      <a:r>
                        <a:rPr lang="en-US" altLang="ko-KR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강력한 내구성</a:t>
                      </a:r>
                      <a:r>
                        <a:rPr lang="en-US" altLang="ko-KR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다양한 </a:t>
                      </a:r>
                      <a:r>
                        <a:rPr lang="en-US" altLang="ko-KR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OS(</a:t>
                      </a:r>
                      <a:r>
                        <a:rPr lang="ko-KR" altLang="en-US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안드로이드</a:t>
                      </a:r>
                      <a:r>
                        <a:rPr lang="en-US" altLang="ko-KR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윈도우</a:t>
                      </a:r>
                      <a:r>
                        <a:rPr lang="en-US" altLang="ko-KR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), </a:t>
                      </a:r>
                      <a:r>
                        <a:rPr lang="ko-KR" altLang="en-US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광범위한 산업 지원</a:t>
                      </a:r>
                      <a:r>
                        <a:rPr lang="en-US" altLang="ko-KR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점유율 </a:t>
                      </a:r>
                      <a:r>
                        <a:rPr lang="en-US" altLang="ko-KR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15~20%</a:t>
                      </a:r>
                      <a:endParaRPr lang="ko-KR" altLang="en-US" sz="18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77841" marR="77841" marT="38921" marB="389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582177"/>
                  </a:ext>
                </a:extLst>
              </a:tr>
              <a:tr h="915093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Honeywell</a:t>
                      </a:r>
                      <a:endParaRPr 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77841" marR="77841" marT="38921" marB="389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산업용 내구성</a:t>
                      </a:r>
                      <a:r>
                        <a:rPr lang="en-US" altLang="ko-KR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고성능 스캐너</a:t>
                      </a:r>
                      <a:r>
                        <a:rPr lang="en-US" altLang="ko-KR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다양한 통신</a:t>
                      </a:r>
                      <a:r>
                        <a:rPr lang="en-US" altLang="ko-KR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(4G/Wi-Fi/Bluetooth), </a:t>
                      </a:r>
                      <a:r>
                        <a:rPr lang="ko-KR" altLang="en-US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광범위한 글로벌 서비스망</a:t>
                      </a:r>
                      <a:r>
                        <a:rPr lang="en-US" altLang="ko-KR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점유율 </a:t>
                      </a:r>
                      <a:r>
                        <a:rPr lang="en-US" altLang="ko-KR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10~15%</a:t>
                      </a:r>
                      <a:endParaRPr lang="ko-KR" altLang="en-US" sz="18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77841" marR="77841" marT="38921" marB="389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5509"/>
                  </a:ext>
                </a:extLst>
              </a:tr>
              <a:tr h="915093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Datalogic</a:t>
                      </a:r>
                      <a:endParaRPr 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77841" marR="77841" marT="38921" marB="389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유럽 강세</a:t>
                      </a:r>
                      <a:r>
                        <a:rPr lang="en-US" altLang="ko-KR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바코드</a:t>
                      </a:r>
                      <a:r>
                        <a:rPr lang="en-US" altLang="ko-KR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·RFID </a:t>
                      </a:r>
                      <a:r>
                        <a:rPr lang="ko-KR" altLang="en-US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스캔 전문</a:t>
                      </a:r>
                      <a:r>
                        <a:rPr lang="en-US" altLang="ko-KR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제조</a:t>
                      </a:r>
                      <a:r>
                        <a:rPr lang="en-US" altLang="ko-KR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·</a:t>
                      </a:r>
                      <a:r>
                        <a:rPr lang="ko-KR" altLang="en-US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물류</a:t>
                      </a:r>
                      <a:r>
                        <a:rPr lang="en-US" altLang="ko-KR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·</a:t>
                      </a:r>
                      <a:r>
                        <a:rPr lang="ko-KR" altLang="en-US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헬스케어 특화</a:t>
                      </a:r>
                      <a:r>
                        <a:rPr lang="en-US" altLang="ko-KR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인체공학적 설계</a:t>
                      </a:r>
                      <a:r>
                        <a:rPr lang="en-US" altLang="ko-KR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점유율 </a:t>
                      </a:r>
                      <a:r>
                        <a:rPr lang="en-US" altLang="ko-KR" sz="18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7~10%</a:t>
                      </a:r>
                      <a:endParaRPr lang="ko-KR" altLang="en-US" sz="18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77841" marR="77841" marT="38921" marB="389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729349"/>
                  </a:ext>
                </a:extLst>
              </a:tr>
              <a:tr h="6715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Panasonic</a:t>
                      </a:r>
                      <a:endParaRPr 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77841" marR="77841" marT="38921" marB="389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Rugged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 특화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장시간 배터리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산업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·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물류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·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건설 현장에 적합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방진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·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방수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(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IP65/68)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,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 점유율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5~8%</a:t>
                      </a:r>
                      <a:endParaRPr lang="ko-KR" altLang="en-US" sz="18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77841" marR="77841" marT="38921" marB="389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400128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EE68AA03-3651-6D85-EF81-4A95D870D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199" y="4773036"/>
            <a:ext cx="2067658" cy="116305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09D44E-19EB-AC7B-2D5E-10CBFB0A3C86}"/>
              </a:ext>
            </a:extLst>
          </p:cNvPr>
          <p:cNvCxnSpPr>
            <a:cxnSpLocks/>
          </p:cNvCxnSpPr>
          <p:nvPr/>
        </p:nvCxnSpPr>
        <p:spPr>
          <a:xfrm>
            <a:off x="666940" y="1373066"/>
            <a:ext cx="8164826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098A20A-4A57-A6C3-2E5B-E5E0B0500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8167" y="2701785"/>
            <a:ext cx="2606174" cy="315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2D9A4-88F6-DA39-E288-E37EACE10D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3665" y="3989155"/>
            <a:ext cx="2180577" cy="34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28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D5A4-73BD-89CA-6438-83166C5F6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DBCB-9FCC-26C6-EE62-43BE41F50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-249147"/>
            <a:ext cx="8467558" cy="1554480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 제품 </a:t>
            </a:r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ZEBRA TC22 </a:t>
            </a:r>
            <a:endParaRPr lang="en-KR" sz="4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22439D82-7376-A895-7F4C-14860B1F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520" y="6158049"/>
            <a:ext cx="2612674" cy="528194"/>
          </a:xfrm>
          <a:prstGeom prst="rect">
            <a:avLst/>
          </a:prstGeom>
        </p:spPr>
      </p:pic>
      <p:pic>
        <p:nvPicPr>
          <p:cNvPr id="6" name="Picture 5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E50961E3-7034-E817-E49E-BCE756EEE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63" y="5807586"/>
            <a:ext cx="1229120" cy="122912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715AC1-B6EA-21E8-2B0B-C805D6D7809F}"/>
              </a:ext>
            </a:extLst>
          </p:cNvPr>
          <p:cNvCxnSpPr>
            <a:cxnSpLocks/>
          </p:cNvCxnSpPr>
          <p:nvPr/>
        </p:nvCxnSpPr>
        <p:spPr>
          <a:xfrm>
            <a:off x="666940" y="1373066"/>
            <a:ext cx="1118836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지브라 TC22 산업용 PDA 2D스캔_이미지">
            <a:extLst>
              <a:ext uri="{FF2B5EF4-FFF2-40B4-BE49-F238E27FC236}">
                <a16:creationId xmlns:a16="http://schemas.microsoft.com/office/drawing/2014/main" id="{F3AA7BDF-6EE2-E980-0541-3E408565D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6" y="1843622"/>
            <a:ext cx="3641312" cy="36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934FA1-068E-3189-0C58-DBBB3FC53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050" y="3424410"/>
            <a:ext cx="7108229" cy="2991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6EC322-21D4-0E0E-90B9-E613B2C19650}"/>
              </a:ext>
            </a:extLst>
          </p:cNvPr>
          <p:cNvSpPr txBox="1"/>
          <p:nvPr/>
        </p:nvSpPr>
        <p:spPr>
          <a:xfrm>
            <a:off x="3444603" y="1775888"/>
            <a:ext cx="68795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✅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2023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출시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Zebra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 경제형 </a:t>
            </a:r>
            <a:r>
              <a:rPr lang="ko-KR" altLang="en-US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러기드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제품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✅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Android 16 (latest version)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탑재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💵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본체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건 트리거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부트케이스 포함</a:t>
            </a:r>
            <a:b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약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1,300,000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KRW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3B30A5-1516-FF22-C100-71615915F0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6549" y="1854750"/>
            <a:ext cx="2921308" cy="15696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7663CF-5B83-A0CC-3744-7C38F59FB4EE}"/>
              </a:ext>
            </a:extLst>
          </p:cNvPr>
          <p:cNvSpPr txBox="1"/>
          <p:nvPr/>
        </p:nvSpPr>
        <p:spPr>
          <a:xfrm>
            <a:off x="6442658" y="2995304"/>
            <a:ext cx="9754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8"/>
              </a:rPr>
              <a:t>구매 링크</a:t>
            </a:r>
            <a:endParaRPr lang="en-KR" sz="1100" dirty="0"/>
          </a:p>
        </p:txBody>
      </p:sp>
    </p:spTree>
    <p:extLst>
      <p:ext uri="{BB962C8B-B14F-4D97-AF65-F5344CB8AC3E}">
        <p14:creationId xmlns:p14="http://schemas.microsoft.com/office/powerpoint/2010/main" val="1083806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A8271-98E0-36A8-3121-9BAA84F5F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B792-1BA9-7794-E098-6F9DB2E89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-249147"/>
            <a:ext cx="8467558" cy="1554480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 제품 </a:t>
            </a:r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Honeywell EDA52</a:t>
            </a:r>
            <a:endParaRPr lang="en-KR" sz="4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182A91A0-AA5A-FAFB-8CAD-757944E67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520" y="6158049"/>
            <a:ext cx="2612674" cy="528194"/>
          </a:xfrm>
          <a:prstGeom prst="rect">
            <a:avLst/>
          </a:prstGeom>
        </p:spPr>
      </p:pic>
      <p:pic>
        <p:nvPicPr>
          <p:cNvPr id="6" name="Picture 5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006A1A2E-D6B2-A124-68A4-8D8404B15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63" y="5807586"/>
            <a:ext cx="1229120" cy="122912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51FFC2-DA1C-5174-59A9-17ABF611D9DD}"/>
              </a:ext>
            </a:extLst>
          </p:cNvPr>
          <p:cNvCxnSpPr>
            <a:cxnSpLocks/>
          </p:cNvCxnSpPr>
          <p:nvPr/>
        </p:nvCxnSpPr>
        <p:spPr>
          <a:xfrm>
            <a:off x="666940" y="1373066"/>
            <a:ext cx="1118836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D87DA56-546C-0148-B76E-7E7C8E6C262A}"/>
              </a:ext>
            </a:extLst>
          </p:cNvPr>
          <p:cNvSpPr txBox="1"/>
          <p:nvPr/>
        </p:nvSpPr>
        <p:spPr>
          <a:xfrm>
            <a:off x="3444603" y="1775888"/>
            <a:ext cx="80043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✅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2023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출시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Honeywell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사의 경제형 </a:t>
            </a:r>
            <a:r>
              <a:rPr lang="ko-KR" altLang="en-US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러기드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✅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Android 13 (2022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release, 26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지원 중단 예정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-&gt;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사용에 문제는 없을 것으로 보임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추가 확인 필요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💵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본체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건 트리거 약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1,040,000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KRW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EFFE13-2148-9F99-5AAA-866A548AA9D3}"/>
              </a:ext>
            </a:extLst>
          </p:cNvPr>
          <p:cNvSpPr txBox="1"/>
          <p:nvPr/>
        </p:nvSpPr>
        <p:spPr>
          <a:xfrm>
            <a:off x="8592486" y="2923906"/>
            <a:ext cx="9754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5"/>
              </a:rPr>
              <a:t>구매 링크</a:t>
            </a:r>
            <a:endParaRPr lang="en-KR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302564-FCAA-167C-C06D-05EFE0F13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056" y="1854750"/>
            <a:ext cx="2152241" cy="3106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798B5E-0443-0E4D-13B1-2082C47EE1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4602" y="3512452"/>
            <a:ext cx="8396781" cy="229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0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A warehouse with boxes on pallets&#10;&#10;AI-generated content may be incorrect.">
            <a:extLst>
              <a:ext uri="{FF2B5EF4-FFF2-40B4-BE49-F238E27FC236}">
                <a16:creationId xmlns:a16="http://schemas.microsoft.com/office/drawing/2014/main" id="{8B47AC81-0794-B389-6619-5205389384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2063" r="32063"/>
          <a:stretch>
            <a:fillRect/>
          </a:stretch>
        </p:blipFill>
        <p:spPr>
          <a:xfrm>
            <a:off x="8091488" y="0"/>
            <a:ext cx="4100512" cy="6858000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85C5398-B870-C74C-119C-4B57A90C799F}"/>
              </a:ext>
            </a:extLst>
          </p:cNvPr>
          <p:cNvSpPr txBox="1">
            <a:spLocks/>
          </p:cNvSpPr>
          <p:nvPr/>
        </p:nvSpPr>
        <p:spPr>
          <a:xfrm>
            <a:off x="612647" y="359308"/>
            <a:ext cx="8467558" cy="1554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KR"/>
              <a:t>Agenda</a:t>
            </a:r>
            <a:endParaRPr lang="en-KR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F284A0-9D99-C134-EB5E-816A26D184FB}"/>
              </a:ext>
            </a:extLst>
          </p:cNvPr>
          <p:cNvCxnSpPr>
            <a:cxnSpLocks/>
          </p:cNvCxnSpPr>
          <p:nvPr/>
        </p:nvCxnSpPr>
        <p:spPr>
          <a:xfrm>
            <a:off x="612647" y="2048933"/>
            <a:ext cx="7075086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CFE7A1-36E2-1450-6C69-FE4EBF68180F}"/>
              </a:ext>
            </a:extLst>
          </p:cNvPr>
          <p:cNvSpPr txBox="1"/>
          <p:nvPr/>
        </p:nvSpPr>
        <p:spPr>
          <a:xfrm>
            <a:off x="612647" y="2424260"/>
            <a:ext cx="6115986" cy="280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Market Analysis, Market Share Status</a:t>
            </a:r>
          </a:p>
          <a:p>
            <a:pPr marL="457200" lvl="0" indent="-4572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Other product analysis, UI/UX</a:t>
            </a:r>
            <a:r>
              <a:rPr lang="ko-KR" altLang="en-US" sz="24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References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LAB TO MARKET’s Solutions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  <a:p>
            <a:pPr marL="457200" lvl="0" indent="-4572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Business Model: How to make profit?</a:t>
            </a:r>
            <a:endParaRPr lang="en-KR" sz="2400" dirty="0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Specific </a:t>
            </a:r>
            <a:r>
              <a:rPr lang="en-KR" sz="24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Strategy</a:t>
            </a:r>
            <a:r>
              <a:rPr lang="en-US" altLang="ko-KR" sz="24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4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How</a:t>
            </a:r>
            <a:r>
              <a:rPr lang="ko-KR" altLang="en-US" sz="24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</a:t>
            </a:r>
            <a:r>
              <a:rPr lang="ko-KR" altLang="en-US" sz="24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implement it?</a:t>
            </a:r>
            <a:endParaRPr kumimoji="0" lang="en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257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F79E-0132-15E1-121D-7760AFB1F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86651-6CE5-90A4-AFEF-889BAD4C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-249147"/>
            <a:ext cx="8467558" cy="1554480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 제품 </a:t>
            </a:r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Bluebird EF550R</a:t>
            </a:r>
            <a:endParaRPr lang="en-KR" sz="4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133AB555-1542-C107-629F-E19D222B8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520" y="6158049"/>
            <a:ext cx="2612674" cy="528194"/>
          </a:xfrm>
          <a:prstGeom prst="rect">
            <a:avLst/>
          </a:prstGeom>
        </p:spPr>
      </p:pic>
      <p:pic>
        <p:nvPicPr>
          <p:cNvPr id="6" name="Picture 5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8DC6F020-D798-67E9-81F7-44072502F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63" y="5807586"/>
            <a:ext cx="1229120" cy="122912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86F83C-D3FB-B878-564E-A15AE319DEB6}"/>
              </a:ext>
            </a:extLst>
          </p:cNvPr>
          <p:cNvCxnSpPr>
            <a:cxnSpLocks/>
          </p:cNvCxnSpPr>
          <p:nvPr/>
        </p:nvCxnSpPr>
        <p:spPr>
          <a:xfrm>
            <a:off x="666940" y="1373066"/>
            <a:ext cx="1118836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C40283-8904-1BE6-D30F-5665A9A7BEAC}"/>
              </a:ext>
            </a:extLst>
          </p:cNvPr>
          <p:cNvSpPr txBox="1"/>
          <p:nvPr/>
        </p:nvSpPr>
        <p:spPr>
          <a:xfrm>
            <a:off x="3444603" y="1775888"/>
            <a:ext cx="80043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✅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2022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출시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Bluebird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사의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PDA</a:t>
            </a:r>
          </a:p>
          <a:p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✅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Android 14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업그레이드 가능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(2023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release,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 지원 중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💵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본체 약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1,320,000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KRW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E5449D-3B15-E525-11B2-DCBAE8FC671D}"/>
              </a:ext>
            </a:extLst>
          </p:cNvPr>
          <p:cNvSpPr txBox="1"/>
          <p:nvPr/>
        </p:nvSpPr>
        <p:spPr>
          <a:xfrm>
            <a:off x="7063985" y="2634639"/>
            <a:ext cx="9754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5"/>
              </a:rPr>
              <a:t>구매 링크</a:t>
            </a:r>
            <a:endParaRPr lang="en-KR" sz="1100" dirty="0"/>
          </a:p>
        </p:txBody>
      </p:sp>
      <p:pic>
        <p:nvPicPr>
          <p:cNvPr id="3074" name="Picture 2" descr="블루버드 EF550R 산업용 PDA 2D스캔_이미지">
            <a:extLst>
              <a:ext uri="{FF2B5EF4-FFF2-40B4-BE49-F238E27FC236}">
                <a16:creationId xmlns:a16="http://schemas.microsoft.com/office/drawing/2014/main" id="{D44EDDF6-F41E-9952-0BB2-2EE69EF0E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1" t="4878" r="28659"/>
          <a:stretch>
            <a:fillRect/>
          </a:stretch>
        </p:blipFill>
        <p:spPr bwMode="auto">
          <a:xfrm>
            <a:off x="1093923" y="1597047"/>
            <a:ext cx="1785779" cy="398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8C884E-EF5F-D716-4F1D-86A926541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4603" y="3671669"/>
            <a:ext cx="5257403" cy="240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20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926A7-CC2D-34C5-F42D-72F41FA87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9AA9-CB79-2363-7D05-DC41AA107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-488328"/>
            <a:ext cx="8467558" cy="155448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PDA</a:t>
            </a:r>
            <a:r>
              <a:rPr lang="ko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추천 </a:t>
            </a:r>
            <a:r>
              <a:rPr lang="en-US" altLang="ko-KR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Summary</a:t>
            </a:r>
            <a:endParaRPr lang="en-KR" sz="3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882F1E38-C319-DE11-405C-A8286A9A6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520" y="6158049"/>
            <a:ext cx="2612674" cy="528194"/>
          </a:xfrm>
          <a:prstGeom prst="rect">
            <a:avLst/>
          </a:prstGeom>
        </p:spPr>
      </p:pic>
      <p:pic>
        <p:nvPicPr>
          <p:cNvPr id="6" name="Picture 5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B416D88F-001D-73FC-C81A-FCF4777FF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63" y="5807586"/>
            <a:ext cx="1229120" cy="122912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049FBD-C248-AAD6-943B-A8ECAA329012}"/>
              </a:ext>
            </a:extLst>
          </p:cNvPr>
          <p:cNvCxnSpPr>
            <a:cxnSpLocks/>
          </p:cNvCxnSpPr>
          <p:nvPr/>
        </p:nvCxnSpPr>
        <p:spPr>
          <a:xfrm>
            <a:off x="666940" y="1123374"/>
            <a:ext cx="7342527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321359-F4E8-0FEF-FA56-7F86B7CD68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6939" y="1584045"/>
            <a:ext cx="10560694" cy="428076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👍 최신 </a:t>
            </a:r>
            <a:r>
              <a:rPr lang="en-US" altLang="ko-KR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Andorid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16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지원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ZT610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과의 호환성 고려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-&gt;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Zebra TC22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선택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(1,300,000 KRW)</a:t>
            </a:r>
          </a:p>
          <a:p>
            <a:pPr marL="0" indent="0">
              <a:buNone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Zebra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생태계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(Barcode Printer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호환 등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높은 사용성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국내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Zebra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AS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센터 구축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부품 수급 원할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✌️ 가성비 고려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Honeywell Printer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선택 시 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-&gt;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Honeywell EDA52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선택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(1,040,000 KRW)</a:t>
            </a:r>
            <a:endParaRPr lang="en-US" altLang="ko-KR" dirty="0">
              <a:solidFill>
                <a:srgbClr val="FF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안드로이드 구 버전 사용이 실제 현장에서 문제가 없을 경우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-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가격 경쟁력 우수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타 제품 대비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20~30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만원 저렴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9327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6F4F3-601B-6696-184A-793D2351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24" y="172317"/>
            <a:ext cx="8467558" cy="1554480"/>
          </a:xfrm>
        </p:spPr>
        <p:txBody>
          <a:bodyPr/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요구사항 분석 및 명세</a:t>
            </a:r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FF78E-89E3-0279-0E8D-5443F3DD7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9424" y="2172054"/>
            <a:ext cx="8467558" cy="3689909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✅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28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자리 바코드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Print,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Read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가능 할 것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en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✅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적정 예산 범위 이내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Printer: ± 3,000,000 KRW</a:t>
            </a:r>
          </a:p>
          <a:p>
            <a:pPr marL="0" indent="0">
              <a:buNone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PDA: ± 1,000,00 KRW</a:t>
            </a:r>
          </a:p>
          <a:p>
            <a:pPr marL="0" indent="0">
              <a:buNone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✅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높은 연동성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유지보수 용이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최신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SW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탑재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✅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Major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제조사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그 중에서도 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Flagship Product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위주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AB1F8B49-1C4C-24A5-6C2F-1DE107F99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2869" y="6270817"/>
            <a:ext cx="2612674" cy="528194"/>
          </a:xfrm>
          <a:prstGeom prst="rect">
            <a:avLst/>
          </a:prstGeom>
        </p:spPr>
      </p:pic>
      <p:pic>
        <p:nvPicPr>
          <p:cNvPr id="6" name="Picture 5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827482C7-9CDC-0466-CEDC-D40D43A94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12" y="5920354"/>
            <a:ext cx="1229120" cy="1229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368FB4-9CC7-7F3C-D9BA-A021A4DA63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271" t="-15611" r="2083" b="49731"/>
          <a:stretch>
            <a:fillRect/>
          </a:stretch>
        </p:blipFill>
        <p:spPr>
          <a:xfrm>
            <a:off x="7420953" y="559183"/>
            <a:ext cx="4318002" cy="530278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96C61B-6C06-5441-4B64-BC5A8DF79C90}"/>
              </a:ext>
            </a:extLst>
          </p:cNvPr>
          <p:cNvCxnSpPr>
            <a:cxnSpLocks/>
          </p:cNvCxnSpPr>
          <p:nvPr/>
        </p:nvCxnSpPr>
        <p:spPr>
          <a:xfrm>
            <a:off x="677824" y="1895809"/>
            <a:ext cx="7075086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459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97D2B-DD6B-C341-A5BF-7F48165ED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1398E70-D4E6-1443-1FD8-CD76F2DD8E65}"/>
              </a:ext>
            </a:extLst>
          </p:cNvPr>
          <p:cNvSpPr txBox="1">
            <a:spLocks/>
          </p:cNvSpPr>
          <p:nvPr/>
        </p:nvSpPr>
        <p:spPr>
          <a:xfrm>
            <a:off x="627638" y="0"/>
            <a:ext cx="8467558" cy="1554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Barcode Printer</a:t>
            </a:r>
            <a:endParaRPr lang="en-KR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FD7CBA-01B9-BF6C-3206-1A0C0E2FCE1F}"/>
              </a:ext>
            </a:extLst>
          </p:cNvPr>
          <p:cNvCxnSpPr>
            <a:cxnSpLocks/>
          </p:cNvCxnSpPr>
          <p:nvPr/>
        </p:nvCxnSpPr>
        <p:spPr>
          <a:xfrm>
            <a:off x="627638" y="1689625"/>
            <a:ext cx="7075086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D689A16-FEC3-63E9-47E4-1CFD7FC5CF01}"/>
              </a:ext>
            </a:extLst>
          </p:cNvPr>
          <p:cNvSpPr txBox="1"/>
          <p:nvPr/>
        </p:nvSpPr>
        <p:spPr>
          <a:xfrm>
            <a:off x="627638" y="2064952"/>
            <a:ext cx="7075086" cy="4238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바코드 프린터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Key Function Specification</a:t>
            </a:r>
            <a:endParaRPr kumimoji="0" lang="en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주요 바코드 프린터 제조사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프린터 추천 제품 목록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  <a:p>
            <a:pPr marL="914400" lvl="1" indent="-457200">
              <a:lnSpc>
                <a:spcPct val="120000"/>
              </a:lnSpc>
              <a:spcBef>
                <a:spcPts val="1000"/>
              </a:spcBef>
              <a:buFontTx/>
              <a:buChar char="-"/>
              <a:defRPr/>
            </a:pPr>
            <a:r>
              <a:rPr lang="en-US" altLang="ko-KR" sz="24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ZEBRA ZT610</a:t>
            </a:r>
          </a:p>
          <a:p>
            <a:pPr marL="914400" lvl="1" indent="-457200">
              <a:lnSpc>
                <a:spcPct val="120000"/>
              </a:lnSpc>
              <a:spcBef>
                <a:spcPts val="1000"/>
              </a:spcBef>
              <a:buFontTx/>
              <a:buChar char="-"/>
              <a:defRPr/>
            </a:pPr>
            <a:r>
              <a:rPr lang="en-US" altLang="ko-KR" sz="24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Honeywell PM45</a:t>
            </a:r>
          </a:p>
          <a:p>
            <a:pPr marL="914400" lvl="1" indent="-457200">
              <a:lnSpc>
                <a:spcPct val="120000"/>
              </a:lnSpc>
              <a:spcBef>
                <a:spcPts val="1000"/>
              </a:spcBef>
              <a:buFontTx/>
              <a:buChar char="-"/>
              <a:defRPr/>
            </a:pPr>
            <a:r>
              <a:rPr lang="en-US" altLang="ko-KR" sz="24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SATO CL4NX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Summary</a:t>
            </a:r>
          </a:p>
        </p:txBody>
      </p:sp>
      <p:pic>
        <p:nvPicPr>
          <p:cNvPr id="13" name="Picture Placeholder 12" descr="A person using a printer&#10;&#10;AI-generated content may be incorrect.">
            <a:extLst>
              <a:ext uri="{FF2B5EF4-FFF2-40B4-BE49-F238E27FC236}">
                <a16:creationId xmlns:a16="http://schemas.microsoft.com/office/drawing/2014/main" id="{57670302-35F4-9990-40AB-4323339CDA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083" r="260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3102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46C97-5FAE-6175-6A21-F86A1F83C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D5B73-5808-2D36-317F-BA7E263D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-249147"/>
            <a:ext cx="8467558" cy="1554480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바코드 프린터 </a:t>
            </a:r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Key Function Spec.</a:t>
            </a:r>
            <a:endParaRPr lang="en-KR" sz="4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AD0F5E01-43FA-3648-A7CF-11B870038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520" y="6158049"/>
            <a:ext cx="2612674" cy="528194"/>
          </a:xfrm>
          <a:prstGeom prst="rect">
            <a:avLst/>
          </a:prstGeom>
        </p:spPr>
      </p:pic>
      <p:pic>
        <p:nvPicPr>
          <p:cNvPr id="6" name="Picture 5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8C71D92F-A9F6-183A-CB35-760D59829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63" y="5807586"/>
            <a:ext cx="1229120" cy="122912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0D04570-9A17-2095-3903-223E50A20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136921"/>
              </p:ext>
            </p:extLst>
          </p:nvPr>
        </p:nvGraphicFramePr>
        <p:xfrm>
          <a:off x="758798" y="1520785"/>
          <a:ext cx="10943494" cy="455627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01464">
                  <a:extLst>
                    <a:ext uri="{9D8B030D-6E8A-4147-A177-3AD203B41FA5}">
                      <a16:colId xmlns:a16="http://schemas.microsoft.com/office/drawing/2014/main" val="3803104771"/>
                    </a:ext>
                  </a:extLst>
                </a:gridCol>
                <a:gridCol w="8442030">
                  <a:extLst>
                    <a:ext uri="{9D8B030D-6E8A-4147-A177-3AD203B41FA5}">
                      <a16:colId xmlns:a16="http://schemas.microsoft.com/office/drawing/2014/main" val="486650050"/>
                    </a:ext>
                  </a:extLst>
                </a:gridCol>
              </a:tblGrid>
              <a:tr h="197515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🖨️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프린트 방식</a:t>
                      </a:r>
                    </a:p>
                  </a:txBody>
                  <a:tcPr marL="47625" marR="4762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감열식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(Direct Thermal): 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열을 이용하여 특수한 감열지에 인쇄하는 방식</a:t>
                      </a:r>
                      <a:b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</a:b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- Pros. 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리본 불필요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비용 절감 가능</a:t>
                      </a:r>
                      <a:b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</a:b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- Cons. 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감광지 특성상 시간이 지나면 색이 바래거나 열에 취약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</a:t>
                      </a:r>
                    </a:p>
                    <a:p>
                      <a:pPr algn="l"/>
                      <a:r>
                        <a:rPr lang="ko-KR" altLang="en-US" sz="1800" b="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열전사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롤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(Thermal transfer roll): 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열을 이용하여 잉크 리본을 매개로 인쇄하는 방식</a:t>
                      </a:r>
                      <a:b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</a:b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- Pros. 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내열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1800" b="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내마모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라벨 제작 가능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바코드 품질 우수</a:t>
                      </a:r>
                      <a:b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</a:b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- Cons.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리본 필요</a:t>
                      </a:r>
                      <a:endParaRPr lang="en-US" altLang="ko-KR" sz="18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47625" marR="47625" marT="9525" marB="9525" anchor="ctr"/>
                </a:tc>
                <a:extLst>
                  <a:ext uri="{0D108BD9-81ED-4DB2-BD59-A6C34878D82A}">
                    <a16:rowId xmlns:a16="http://schemas.microsoft.com/office/drawing/2014/main" val="929527804"/>
                  </a:ext>
                </a:extLst>
              </a:tr>
              <a:tr h="86037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🚄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프린트 속도</a:t>
                      </a:r>
                    </a:p>
                  </a:txBody>
                  <a:tcPr marL="47625" marR="4762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ips</a:t>
                      </a:r>
                      <a:r>
                        <a:rPr 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 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인치당 초속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Inches Per Second)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의 약자로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프린터가 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초에 인쇄할 수 있는 인치 수를 나타냄</a:t>
                      </a:r>
                      <a:endParaRPr lang="en-US" altLang="ko-KR" sz="18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47625" marR="47625" marT="9525" marB="9525" anchor="ctr"/>
                </a:tc>
                <a:extLst>
                  <a:ext uri="{0D108BD9-81ED-4DB2-BD59-A6C34878D82A}">
                    <a16:rowId xmlns:a16="http://schemas.microsoft.com/office/drawing/2014/main" val="2467455352"/>
                  </a:ext>
                </a:extLst>
              </a:tr>
              <a:tr h="86037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🖥️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프린트 해상도</a:t>
                      </a:r>
                    </a:p>
                  </a:txBody>
                  <a:tcPr marL="47625" marR="47625" marT="9525" marB="95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dpi: 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도트 퍼 인치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Dots Per Inch)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의 약자로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인쇄물의 해상도를 나타내며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인치당 몇 개의 점을 찍을 수 있는지를 의미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높을 수록 인쇄 해상도 우수</a:t>
                      </a:r>
                      <a:endParaRPr lang="en-US" altLang="ko-KR" sz="18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47625" marR="47625" marT="9525" marB="9525" anchor="ctr"/>
                </a:tc>
                <a:extLst>
                  <a:ext uri="{0D108BD9-81ED-4DB2-BD59-A6C34878D82A}">
                    <a16:rowId xmlns:a16="http://schemas.microsoft.com/office/drawing/2014/main" val="2304112958"/>
                  </a:ext>
                </a:extLst>
              </a:tr>
              <a:tr h="8603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🔌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연결 방식</a:t>
                      </a:r>
                    </a:p>
                  </a:txBody>
                  <a:tcPr marL="47625" marR="476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패러럴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(36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핀 병렬 포트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),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RS-232(9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핀 직렬 포트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),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이더넷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(LAN 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포트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),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USB(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범용 직렬방식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중 </a:t>
                      </a:r>
                      <a:r>
                        <a:rPr lang="ko-KR" altLang="en-US" sz="1800" b="0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택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-&gt;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이더넷 </a:t>
                      </a:r>
                      <a:r>
                        <a:rPr lang="en-US" altLang="ko-KR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or USB </a:t>
                      </a:r>
                      <a:r>
                        <a:rPr lang="ko-KR" altLang="en-US" sz="1800" b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주로 사용</a:t>
                      </a:r>
                      <a:endParaRPr lang="en-US" altLang="ko-KR" sz="18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47625" marR="47625" marT="9525" marB="9525" anchor="ctr"/>
                </a:tc>
                <a:extLst>
                  <a:ext uri="{0D108BD9-81ED-4DB2-BD59-A6C34878D82A}">
                    <a16:rowId xmlns:a16="http://schemas.microsoft.com/office/drawing/2014/main" val="3001966743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803F9B-2680-83F8-6222-9EA04BF79DF9}"/>
              </a:ext>
            </a:extLst>
          </p:cNvPr>
          <p:cNvCxnSpPr>
            <a:cxnSpLocks/>
          </p:cNvCxnSpPr>
          <p:nvPr/>
        </p:nvCxnSpPr>
        <p:spPr>
          <a:xfrm>
            <a:off x="769144" y="1439792"/>
            <a:ext cx="10383538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709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E7E40-1A33-44B4-BEB7-7275A1178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8022E-DD43-BC05-A95C-AF25230BA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-249147"/>
            <a:ext cx="8467558" cy="1554480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주요 바코드 프린터 제조사 </a:t>
            </a:r>
            <a:endParaRPr lang="en-KR" sz="4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2ED9C9E4-5950-2B1C-1D92-3620C5203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520" y="6158049"/>
            <a:ext cx="2612674" cy="528194"/>
          </a:xfrm>
          <a:prstGeom prst="rect">
            <a:avLst/>
          </a:prstGeom>
        </p:spPr>
      </p:pic>
      <p:pic>
        <p:nvPicPr>
          <p:cNvPr id="6" name="Picture 5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79784711-D490-C16A-E9C5-E07D3ED78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63" y="5807586"/>
            <a:ext cx="1229120" cy="1229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EF4FD9-3A80-0879-7660-AAD120076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205" y="1209408"/>
            <a:ext cx="2173652" cy="73949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7A38C67-83AD-C7FB-156D-CCC7B4172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536679"/>
              </p:ext>
            </p:extLst>
          </p:nvPr>
        </p:nvGraphicFramePr>
        <p:xfrm>
          <a:off x="666940" y="1713936"/>
          <a:ext cx="8164826" cy="3939725"/>
        </p:xfrm>
        <a:graphic>
          <a:graphicData uri="http://schemas.openxmlformats.org/drawingml/2006/table">
            <a:tbl>
              <a:tblPr/>
              <a:tblGrid>
                <a:gridCol w="2125245">
                  <a:extLst>
                    <a:ext uri="{9D8B030D-6E8A-4147-A177-3AD203B41FA5}">
                      <a16:colId xmlns:a16="http://schemas.microsoft.com/office/drawing/2014/main" val="3345644461"/>
                    </a:ext>
                  </a:extLst>
                </a:gridCol>
                <a:gridCol w="6039581">
                  <a:extLst>
                    <a:ext uri="{9D8B030D-6E8A-4147-A177-3AD203B41FA5}">
                      <a16:colId xmlns:a16="http://schemas.microsoft.com/office/drawing/2014/main" val="1222529975"/>
                    </a:ext>
                  </a:extLst>
                </a:gridCol>
              </a:tblGrid>
              <a:tr h="52290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제조사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77841" marR="77841" marT="38921" marB="389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특징</a:t>
                      </a:r>
                    </a:p>
                  </a:txBody>
                  <a:tcPr marL="77841" marR="77841" marT="38921" marB="389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118281"/>
                  </a:ext>
                </a:extLst>
              </a:tr>
              <a:tr h="915093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Zebra Technologies</a:t>
                      </a:r>
                      <a:endParaRPr 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77841" marR="77841" marT="38921" marB="389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산업용 바코드</a:t>
                      </a:r>
                      <a:r>
                        <a:rPr lang="en-US" altLang="ko-KR" sz="16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6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sz="16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RFID </a:t>
                      </a:r>
                      <a:r>
                        <a:rPr lang="ko-KR" altLang="en-US" sz="16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라벨 프린터 글로벌 리더</a:t>
                      </a:r>
                      <a:r>
                        <a:rPr lang="en-US" altLang="ko-KR" sz="16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6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높은 점유율</a:t>
                      </a:r>
                      <a:r>
                        <a:rPr lang="en-US" altLang="ko-KR" sz="16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6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60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24~35%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77841" marR="77841" marT="38921" marB="389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582177"/>
                  </a:ext>
                </a:extLst>
              </a:tr>
              <a:tr h="915093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Honeywell</a:t>
                      </a:r>
                      <a:endParaRPr 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77841" marR="77841" marT="38921" marB="389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산업 자동화 라벨링에 강점</a:t>
                      </a:r>
                      <a:r>
                        <a:rPr lang="en-US" altLang="ko-KR" sz="16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물류</a:t>
                      </a:r>
                      <a:r>
                        <a:rPr lang="en-US" altLang="ko-KR" sz="16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16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제조 중심 확장</a:t>
                      </a:r>
                      <a:r>
                        <a:rPr lang="en-US" altLang="ko-KR" sz="16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6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점유율 </a:t>
                      </a:r>
                      <a:r>
                        <a:rPr lang="en-US" altLang="ko-KR" sz="16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15~19%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77841" marR="77841" marT="38921" marB="389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5509"/>
                  </a:ext>
                </a:extLst>
              </a:tr>
              <a:tr h="915093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SATO</a:t>
                      </a:r>
                      <a:endParaRPr 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77841" marR="77841" marT="38921" marB="389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일본 내 </a:t>
                      </a:r>
                      <a:r>
                        <a:rPr lang="ko-KR" altLang="en-US" sz="16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스마트팩토리</a:t>
                      </a:r>
                      <a:r>
                        <a:rPr lang="ko-KR" altLang="en-US" sz="16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중심</a:t>
                      </a:r>
                      <a:r>
                        <a:rPr lang="en-US" altLang="ko-KR" sz="16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안정성과 연결 기능 강조</a:t>
                      </a:r>
                      <a:r>
                        <a:rPr lang="en-US" altLang="ko-KR" sz="16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6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점유율 </a:t>
                      </a:r>
                      <a:r>
                        <a:rPr lang="en-US" altLang="ko-KR" sz="16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10~15%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77841" marR="77841" marT="38921" marB="389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729349"/>
                  </a:ext>
                </a:extLst>
              </a:tr>
              <a:tr h="671537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BIXOLON</a:t>
                      </a:r>
                      <a:endParaRPr 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77841" marR="77841" marT="38921" marB="389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한국 기반 글로벌 브랜드</a:t>
                      </a:r>
                      <a:r>
                        <a:rPr lang="en-US" altLang="ko-KR" sz="16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소형 </a:t>
                      </a:r>
                      <a:r>
                        <a:rPr lang="en-US" altLang="ko-KR" sz="16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POS/</a:t>
                      </a:r>
                      <a:r>
                        <a:rPr lang="ko-KR" altLang="en-US" sz="16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라벨 프린터에 강점</a:t>
                      </a:r>
                      <a:r>
                        <a:rPr lang="en-US" altLang="ko-KR" sz="16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점유율 약 </a:t>
                      </a:r>
                      <a:r>
                        <a:rPr lang="en-US" altLang="ko-KR" sz="16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2~4% </a:t>
                      </a:r>
                      <a:endParaRPr lang="ko-KR" altLang="en-US" sz="16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77841" marR="77841" marT="38921" marB="389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40012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CA2FE28-4541-9206-2BF4-345A972A7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4660" y="2202451"/>
            <a:ext cx="1930400" cy="1041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38A2CB-1237-7797-2D7F-4CB7A2156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6199" y="4818006"/>
            <a:ext cx="1930400" cy="10858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6C371D-DE13-3EFC-D351-61142791F1CE}"/>
              </a:ext>
            </a:extLst>
          </p:cNvPr>
          <p:cNvCxnSpPr>
            <a:cxnSpLocks/>
          </p:cNvCxnSpPr>
          <p:nvPr/>
        </p:nvCxnSpPr>
        <p:spPr>
          <a:xfrm>
            <a:off x="666940" y="1373066"/>
            <a:ext cx="77575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FB0920B-7943-067E-C108-1459E9E0D8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0205" y="3334693"/>
            <a:ext cx="2867947" cy="122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31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C1453-0F46-D119-A435-D6587C13E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202F-A684-FC46-1A1D-4C52F4BA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-249147"/>
            <a:ext cx="8467558" cy="1554480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 제품 </a:t>
            </a:r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ZEBRA ZT-610</a:t>
            </a:r>
            <a:endParaRPr lang="en-KR" sz="4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E7F015B1-CBF7-969B-0FFA-FFE1AED3F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520" y="6158049"/>
            <a:ext cx="2612674" cy="528194"/>
          </a:xfrm>
          <a:prstGeom prst="rect">
            <a:avLst/>
          </a:prstGeom>
        </p:spPr>
      </p:pic>
      <p:pic>
        <p:nvPicPr>
          <p:cNvPr id="6" name="Picture 5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65A71E54-EE31-C1FD-1228-57B44245E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63" y="5807586"/>
            <a:ext cx="1229120" cy="122912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1D80CF-7D22-16B4-1C10-186B41B65717}"/>
              </a:ext>
            </a:extLst>
          </p:cNvPr>
          <p:cNvCxnSpPr>
            <a:cxnSpLocks/>
          </p:cNvCxnSpPr>
          <p:nvPr/>
        </p:nvCxnSpPr>
        <p:spPr>
          <a:xfrm>
            <a:off x="666940" y="1373066"/>
            <a:ext cx="11160299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AE1232F-BF76-79A3-7B04-614A94FD8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21" y="1669276"/>
            <a:ext cx="6510800" cy="4092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650B65-76E5-A6E4-ACEF-3726F5574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467" y="4240478"/>
            <a:ext cx="2612674" cy="1521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A5F2E1-CA79-44D7-76E6-5EBE315D4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5422" y="1623469"/>
            <a:ext cx="5305655" cy="20290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8743D32-C301-9DC2-7DE6-1A0759F37A6F}"/>
              </a:ext>
            </a:extLst>
          </p:cNvPr>
          <p:cNvSpPr/>
          <p:nvPr/>
        </p:nvSpPr>
        <p:spPr>
          <a:xfrm>
            <a:off x="7917121" y="4785305"/>
            <a:ext cx="2797365" cy="3816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3210FF-2A90-E937-9CFC-F26F22853FFE}"/>
              </a:ext>
            </a:extLst>
          </p:cNvPr>
          <p:cNvSpPr txBox="1"/>
          <p:nvPr/>
        </p:nvSpPr>
        <p:spPr>
          <a:xfrm>
            <a:off x="10806832" y="4845319"/>
            <a:ext cx="62838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7"/>
              </a:rPr>
              <a:t>구매 링크</a:t>
            </a:r>
            <a:endParaRPr lang="en-KR" sz="11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0B3554-2ED3-373F-2710-E89258995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670" y="4507913"/>
            <a:ext cx="732278" cy="73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05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185A0-D069-BAA9-3854-AB718FD4A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A59D-3DFA-EA31-C3E1-61DD84704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-249147"/>
            <a:ext cx="8467558" cy="1554480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 제품 </a:t>
            </a:r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ZEBRA ZT-620 (optional)</a:t>
            </a:r>
            <a:endParaRPr lang="en-KR" sz="4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0C14F16E-02C2-15C5-7E91-3761D0174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520" y="6158049"/>
            <a:ext cx="2612674" cy="528194"/>
          </a:xfrm>
          <a:prstGeom prst="rect">
            <a:avLst/>
          </a:prstGeom>
        </p:spPr>
      </p:pic>
      <p:pic>
        <p:nvPicPr>
          <p:cNvPr id="6" name="Picture 5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FE9191AB-65CC-6EA0-5A01-CABED3FBF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63" y="5807586"/>
            <a:ext cx="1229120" cy="122912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DA2DBD-73D3-F67B-F5A9-BEE3F9A51C19}"/>
              </a:ext>
            </a:extLst>
          </p:cNvPr>
          <p:cNvCxnSpPr>
            <a:cxnSpLocks/>
          </p:cNvCxnSpPr>
          <p:nvPr/>
        </p:nvCxnSpPr>
        <p:spPr>
          <a:xfrm>
            <a:off x="666940" y="1373066"/>
            <a:ext cx="1048574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D8C2175-C54A-0E0D-1597-CBFFE4208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1" y="1763543"/>
            <a:ext cx="4804705" cy="39763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A5BA6E-E0EC-65B9-F540-26E59CEC7AC5}"/>
              </a:ext>
            </a:extLst>
          </p:cNvPr>
          <p:cNvSpPr txBox="1"/>
          <p:nvPr/>
        </p:nvSpPr>
        <p:spPr>
          <a:xfrm>
            <a:off x="4659416" y="1831277"/>
            <a:ext cx="707788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✅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최대 출력폭이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6.6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inch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까지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필요할 경우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ZT-620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 고려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✅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해상도는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300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dpi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제한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(600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dpi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까지 필요하지 않을 것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💵 300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dpi – 5,599,990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KRW</a:t>
            </a:r>
          </a:p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203 dpi – 5,445,000 KRW</a:t>
            </a: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381611-D9C7-EA03-F5AB-770C005BA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2841" y="5123038"/>
            <a:ext cx="2183079" cy="967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32A371-BE7B-5E59-23D9-B312B46CC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9416" y="3142341"/>
            <a:ext cx="5009222" cy="335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65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65AF7-0A31-879A-4856-B6270C143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D7500FD2-9264-3718-5485-8C5C92D49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520" y="6158049"/>
            <a:ext cx="2612674" cy="528194"/>
          </a:xfrm>
          <a:prstGeom prst="rect">
            <a:avLst/>
          </a:prstGeom>
        </p:spPr>
      </p:pic>
      <p:pic>
        <p:nvPicPr>
          <p:cNvPr id="6" name="Picture 5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2FE5C9FE-B421-BDD3-5768-6F3E85E65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63" y="5807586"/>
            <a:ext cx="1229120" cy="1229120"/>
          </a:xfrm>
          <a:prstGeom prst="rect">
            <a:avLst/>
          </a:prstGeom>
        </p:spPr>
      </p:pic>
      <p:pic>
        <p:nvPicPr>
          <p:cNvPr id="17" name="Online Media 16" descr="[ 바코드다판다 ] ZEBRA ZT600 시리즈 ( ZT610, ZT620 ) 산업용 프린터">
            <a:hlinkClick r:id="" action="ppaction://media"/>
            <a:extLst>
              <a:ext uri="{FF2B5EF4-FFF2-40B4-BE49-F238E27FC236}">
                <a16:creationId xmlns:a16="http://schemas.microsoft.com/office/drawing/2014/main" id="{AFA2EAA0-201F-D8D6-4B1B-B2CFA9E678C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336946" y="429855"/>
            <a:ext cx="9518108" cy="53777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B10DED-FF95-E434-8576-98C868E54DF8}"/>
              </a:ext>
            </a:extLst>
          </p:cNvPr>
          <p:cNvSpPr txBox="1"/>
          <p:nvPr/>
        </p:nvSpPr>
        <p:spPr>
          <a:xfrm>
            <a:off x="3141329" y="6052814"/>
            <a:ext cx="6280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hlinkClick r:id="rId6"/>
              </a:rPr>
              <a:t>https://www.youtube.com/watch?v=vRZybudYcg8</a:t>
            </a:r>
            <a:r>
              <a:rPr lang="en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603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1105</Words>
  <Application>Microsoft Macintosh PowerPoint</Application>
  <PresentationFormat>Widescreen</PresentationFormat>
  <Paragraphs>134</Paragraphs>
  <Slides>21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Apple SD Gothic Neo</vt:lpstr>
      <vt:lpstr>Aptos</vt:lpstr>
      <vt:lpstr>Arial</vt:lpstr>
      <vt:lpstr>Neue Haas Grotesk Text Pro</vt:lpstr>
      <vt:lpstr>Helena</vt:lpstr>
      <vt:lpstr>Smart Showcase Project</vt:lpstr>
      <vt:lpstr>PowerPoint Presentation</vt:lpstr>
      <vt:lpstr>요구사항 분석 및 명세</vt:lpstr>
      <vt:lpstr>PowerPoint Presentation</vt:lpstr>
      <vt:lpstr>바코드 프린터 Key Function Spec.</vt:lpstr>
      <vt:lpstr>주요 바코드 프린터 제조사 </vt:lpstr>
      <vt:lpstr>추천 제품 1 – ZEBRA ZT-610</vt:lpstr>
      <vt:lpstr>추천 제품 1 – ZEBRA ZT-620 (optional)</vt:lpstr>
      <vt:lpstr>PowerPoint Presentation</vt:lpstr>
      <vt:lpstr>추천 제품 2 – Honeywell PM45/PM45C</vt:lpstr>
      <vt:lpstr>PowerPoint Presentation</vt:lpstr>
      <vt:lpstr>추천 제품 3 – SATO CL4NX PLUS</vt:lpstr>
      <vt:lpstr>PowerPoint Presentation</vt:lpstr>
      <vt:lpstr>바코드 프린터 추천 Summary</vt:lpstr>
      <vt:lpstr>PowerPoint Presentation</vt:lpstr>
      <vt:lpstr>PDA Key Function Spec.</vt:lpstr>
      <vt:lpstr>주요 PDA 제조사 </vt:lpstr>
      <vt:lpstr>추천 제품 1 – ZEBRA TC22 </vt:lpstr>
      <vt:lpstr>추천 제품 2 – Honeywell EDA52</vt:lpstr>
      <vt:lpstr>추천 제품 3 – Bluebird EF550R</vt:lpstr>
      <vt:lpstr>PDA 추천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Hyunwoo Roh</dc:creator>
  <cp:lastModifiedBy>Hyunwoo Roh</cp:lastModifiedBy>
  <cp:revision>2</cp:revision>
  <cp:lastPrinted>2025-07-07T07:41:02Z</cp:lastPrinted>
  <dcterms:created xsi:type="dcterms:W3CDTF">2025-07-07T01:10:31Z</dcterms:created>
  <dcterms:modified xsi:type="dcterms:W3CDTF">2025-07-14T04:33:58Z</dcterms:modified>
</cp:coreProperties>
</file>